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themeOverride+xml" PartName="/ppt/theme/themeOverride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themeOverride+xml" PartName="/ppt/theme/themeOverride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themeOverride+xml" PartName="/ppt/theme/themeOverride3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themeOverride+xml" PartName="/ppt/theme/themeOverride4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themeOverride+xml" PartName="/ppt/theme/themeOverride5.xml"/>
  <Override ContentType="application/vnd.openxmlformats-officedocument.drawingml.chart+xml" PartName="/ppt/charts/chart6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themeOverride+xml" PartName="/ppt/theme/themeOverride6.xml"/>
  <Override ContentType="application/vnd.openxmlformats-officedocument.drawingml.chart+xml" PartName="/ppt/charts/chart7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themeOverride+xml" PartName="/ppt/theme/themeOverride7.xml"/>
  <Override ContentType="application/vnd.openxmlformats-officedocument.drawingml.chart+xml" PartName="/ppt/charts/chart8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themeOverride+xml" PartName="/ppt/theme/themeOverride8.xml"/>
  <Override ContentType="application/vnd.openxmlformats-officedocument.drawingml.chart+xml" PartName="/ppt/charts/chart9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themeOverride+xml" PartName="/ppt/theme/themeOverride9.xml"/>
  <Override ContentType="application/vnd.openxmlformats-officedocument.drawingml.chart+xml" PartName="/ppt/charts/chart10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themeOverride+xml" PartName="/ppt/theme/themeOverride10.xml"/>
  <Override ContentType="application/vnd.openxmlformats-officedocument.drawingml.chart+xml" PartName="/ppt/charts/chart11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themeOverride+xml" PartName="/ppt/theme/themeOverride11.xml"/>
  <Override ContentType="application/vnd.openxmlformats-officedocument.drawingml.chart+xml" PartName="/ppt/charts/chart12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themeOverride+xml" PartName="/ppt/theme/themeOverride12.xml"/>
  <Override ContentType="application/vnd.openxmlformats-officedocument.drawingml.chart+xml" PartName="/ppt/charts/chart13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themeOverride+xml" PartName="/ppt/theme/themeOverride13.xml"/>
  <Override ContentType="application/vnd.openxmlformats-officedocument.drawingml.chart+xml" PartName="/ppt/charts/chart14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themeOverride+xml" PartName="/ppt/theme/themeOverride14.xml"/>
  <Override ContentType="application/vnd.openxmlformats-officedocument.drawingml.chart+xml" PartName="/ppt/charts/chart15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themeOverride+xml" PartName="/ppt/theme/themeOverride15.xml"/>
  <Override ContentType="application/vnd.openxmlformats-officedocument.drawingml.chart+xml" PartName="/ppt/charts/chart16.xml"/>
  <Override ContentType="application/vnd.ms-office.chartstyle+xml" PartName="/ppt/charts/style16.xml"/>
  <Override ContentType="application/vnd.ms-office.chartcolorstyle+xml" PartName="/ppt/charts/colors16.xml"/>
  <Override ContentType="application/vnd.openxmlformats-officedocument.themeOverride+xml" PartName="/ppt/theme/themeOverride16.xml"/>
  <Override ContentType="application/vnd.openxmlformats-officedocument.drawingml.chart+xml" PartName="/ppt/charts/chart17.xml"/>
  <Override ContentType="application/vnd.ms-office.chartstyle+xml" PartName="/ppt/charts/style17.xml"/>
  <Override ContentType="application/vnd.ms-office.chartcolorstyle+xml" PartName="/ppt/charts/colors17.xml"/>
  <Override ContentType="application/vnd.openxmlformats-officedocument.themeOverride+xml" PartName="/ppt/theme/themeOverride17.xml"/>
  <Override ContentType="application/vnd.openxmlformats-officedocument.drawingml.chart+xml" PartName="/ppt/charts/chart18.xml"/>
  <Override ContentType="application/vnd.ms-office.chartstyle+xml" PartName="/ppt/charts/style18.xml"/>
  <Override ContentType="application/vnd.ms-office.chartcolorstyle+xml" PartName="/ppt/charts/colors18.xml"/>
  <Override ContentType="application/vnd.openxmlformats-officedocument.themeOverride+xml" PartName="/ppt/theme/themeOverride18.xml"/>
  <Override ContentType="application/vnd.openxmlformats-officedocument.drawingml.chart+xml" PartName="/ppt/charts/chart19.xml"/>
  <Override ContentType="application/vnd.ms-office.chartstyle+xml" PartName="/ppt/charts/style19.xml"/>
  <Override ContentType="application/vnd.ms-office.chartcolorstyle+xml" PartName="/ppt/charts/colors19.xml"/>
  <Override ContentType="application/vnd.openxmlformats-officedocument.themeOverride+xml" PartName="/ppt/theme/themeOverride19.xml"/>
  <Override ContentType="application/vnd.openxmlformats-officedocument.drawingml.chart+xml" PartName="/ppt/charts/chart20.xml"/>
  <Override ContentType="application/vnd.ms-office.chartstyle+xml" PartName="/ppt/charts/style20.xml"/>
  <Override ContentType="application/vnd.ms-office.chartcolorstyle+xml" PartName="/ppt/charts/colors20.xml"/>
  <Override ContentType="application/vnd.openxmlformats-officedocument.themeOverride+xml" PartName="/ppt/theme/themeOverride20.xml"/>
  <Override ContentType="application/vnd.openxmlformats-officedocument.drawingml.chart+xml" PartName="/ppt/charts/chart21.xml"/>
  <Override ContentType="application/vnd.ms-office.chartstyle+xml" PartName="/ppt/charts/style21.xml"/>
  <Override ContentType="application/vnd.ms-office.chartcolorstyle+xml" PartName="/ppt/charts/colors21.xml"/>
  <Override ContentType="application/vnd.openxmlformats-officedocument.themeOverride+xml" PartName="/ppt/theme/themeOverride21.xml"/>
  <Override ContentType="application/vnd.openxmlformats-officedocument.drawingml.chart+xml" PartName="/ppt/charts/chart22.xml"/>
  <Override ContentType="application/vnd.ms-office.chartstyle+xml" PartName="/ppt/charts/style22.xml"/>
  <Override ContentType="application/vnd.ms-office.chartcolorstyle+xml" PartName="/ppt/charts/colors22.xml"/>
  <Override ContentType="application/vnd.openxmlformats-officedocument.themeOverride+xml" PartName="/ppt/theme/themeOverride22.xml"/>
  <Override ContentType="application/vnd.openxmlformats-officedocument.drawingml.chart+xml" PartName="/ppt/charts/chart23.xml"/>
  <Override ContentType="application/vnd.ms-office.chartstyle+xml" PartName="/ppt/charts/style23.xml"/>
  <Override ContentType="application/vnd.ms-office.chartcolorstyle+xml" PartName="/ppt/charts/colors23.xml"/>
  <Override ContentType="application/vnd.openxmlformats-officedocument.themeOverride+xml" PartName="/ppt/theme/themeOverride23.xml"/>
  <Override ContentType="application/vnd.openxmlformats-officedocument.drawingml.chart+xml" PartName="/ppt/charts/chart24.xml"/>
  <Override ContentType="application/vnd.ms-office.chartstyle+xml" PartName="/ppt/charts/style24.xml"/>
  <Override ContentType="application/vnd.ms-office.chartcolorstyle+xml" PartName="/ppt/charts/colors24.xml"/>
  <Override ContentType="application/vnd.openxmlformats-officedocument.themeOverride+xml" PartName="/ppt/theme/themeOverride24.xml"/>
  <Override ContentType="application/vnd.openxmlformats-officedocument.drawingml.chart+xml" PartName="/ppt/charts/chart25.xml"/>
  <Override ContentType="application/vnd.ms-office.chartstyle+xml" PartName="/ppt/charts/style25.xml"/>
  <Override ContentType="application/vnd.ms-office.chartcolorstyle+xml" PartName="/ppt/charts/colors25.xml"/>
  <Override ContentType="application/vnd.openxmlformats-officedocument.themeOverride+xml" PartName="/ppt/theme/themeOverride25.xml"/>
  <Override ContentType="application/vnd.openxmlformats-officedocument.drawingml.chart+xml" PartName="/ppt/charts/chart26.xml"/>
  <Override ContentType="application/vnd.ms-office.chartstyle+xml" PartName="/ppt/charts/style26.xml"/>
  <Override ContentType="application/vnd.ms-office.chartcolorstyle+xml" PartName="/ppt/charts/colors26.xml"/>
  <Override ContentType="application/vnd.openxmlformats-officedocument.themeOverride+xml" PartName="/ppt/theme/themeOverride26.xml"/>
  <Override ContentType="application/vnd.openxmlformats-officedocument.drawingml.chart+xml" PartName="/ppt/charts/chart27.xml"/>
  <Override ContentType="application/vnd.ms-office.chartstyle+xml" PartName="/ppt/charts/style27.xml"/>
  <Override ContentType="application/vnd.ms-office.chartcolorstyle+xml" PartName="/ppt/charts/colors27.xml"/>
  <Override ContentType="application/vnd.openxmlformats-officedocument.themeOverride+xml" PartName="/ppt/theme/themeOverride27.xml"/>
  <Override ContentType="application/vnd.openxmlformats-officedocument.drawingml.chart+xml" PartName="/ppt/charts/chart28.xml"/>
  <Override ContentType="application/vnd.ms-office.chartstyle+xml" PartName="/ppt/charts/style28.xml"/>
  <Override ContentType="application/vnd.ms-office.chartcolorstyle+xml" PartName="/ppt/charts/colors28.xml"/>
  <Override ContentType="application/vnd.openxmlformats-officedocument.themeOverride+xml" PartName="/ppt/theme/themeOverride28.xml"/>
  <Override ContentType="application/vnd.openxmlformats-officedocument.drawingml.chart+xml" PartName="/ppt/charts/chart29.xml"/>
  <Override ContentType="application/vnd.ms-office.chartstyle+xml" PartName="/ppt/charts/style29.xml"/>
  <Override ContentType="application/vnd.ms-office.chartcolorstyle+xml" PartName="/ppt/charts/colors29.xml"/>
  <Override ContentType="application/vnd.openxmlformats-officedocument.themeOverride+xml" PartName="/ppt/theme/themeOverride29.xml"/>
  <Override ContentType="application/vnd.openxmlformats-officedocument.drawingml.chart+xml" PartName="/ppt/charts/chart30.xml"/>
  <Override ContentType="application/vnd.ms-office.chartstyle+xml" PartName="/ppt/charts/style30.xml"/>
  <Override ContentType="application/vnd.ms-office.chartcolorstyle+xml" PartName="/ppt/charts/colors30.xml"/>
  <Override ContentType="application/vnd.openxmlformats-officedocument.themeOverride+xml" PartName="/ppt/theme/themeOverride30.xml"/>
  <Override ContentType="application/vnd.openxmlformats-officedocument.drawingml.chart+xml" PartName="/ppt/charts/chart31.xml"/>
  <Override ContentType="application/vnd.ms-office.chartstyle+xml" PartName="/ppt/charts/style31.xml"/>
  <Override ContentType="application/vnd.ms-office.chartcolorstyle+xml" PartName="/ppt/charts/colors31.xml"/>
  <Override ContentType="application/vnd.openxmlformats-officedocument.themeOverride+xml" PartName="/ppt/theme/themeOverride31.xml"/>
  <Override ContentType="application/vnd.openxmlformats-officedocument.drawingml.chart+xml" PartName="/ppt/charts/chart32.xml"/>
  <Override ContentType="application/vnd.ms-office.chartstyle+xml" PartName="/ppt/charts/style32.xml"/>
  <Override ContentType="application/vnd.ms-office.chartcolorstyle+xml" PartName="/ppt/charts/colors32.xml"/>
  <Override ContentType="application/vnd.openxmlformats-officedocument.themeOverride+xml" PartName="/ppt/theme/themeOverride32.xml"/>
  <Override ContentType="application/vnd.openxmlformats-officedocument.drawingml.chart+xml" PartName="/ppt/charts/chart33.xml"/>
  <Override ContentType="application/vnd.ms-office.chartstyle+xml" PartName="/ppt/charts/style33.xml"/>
  <Override ContentType="application/vnd.ms-office.chartcolorstyle+xml" PartName="/ppt/charts/colors33.xml"/>
  <Override ContentType="application/vnd.openxmlformats-officedocument.themeOverride+xml" PartName="/ppt/theme/themeOverride33.xml"/>
  <Override ContentType="application/vnd.openxmlformats-officedocument.drawingml.chart+xml" PartName="/ppt/charts/chart34.xml"/>
  <Override ContentType="application/vnd.ms-office.chartstyle+xml" PartName="/ppt/charts/style34.xml"/>
  <Override ContentType="application/vnd.ms-office.chartcolorstyle+xml" PartName="/ppt/charts/colors34.xml"/>
  <Override ContentType="application/vnd.openxmlformats-officedocument.themeOverride+xml" PartName="/ppt/theme/themeOverride34.xml"/>
  <Override ContentType="application/vnd.openxmlformats-officedocument.drawingml.chart+xml" PartName="/ppt/charts/chart35.xml"/>
  <Override ContentType="application/vnd.ms-office.chartstyle+xml" PartName="/ppt/charts/style35.xml"/>
  <Override ContentType="application/vnd.ms-office.chartcolorstyle+xml" PartName="/ppt/charts/colors35.xml"/>
  <Override ContentType="application/vnd.openxmlformats-officedocument.themeOverride+xml" PartName="/ppt/theme/themeOverride35.xml"/>
  <Override ContentType="application/vnd.openxmlformats-officedocument.drawingml.chart+xml" PartName="/ppt/charts/chart36.xml"/>
  <Override ContentType="application/vnd.ms-office.chartstyle+xml" PartName="/ppt/charts/style36.xml"/>
  <Override ContentType="application/vnd.ms-office.chartcolorstyle+xml" PartName="/ppt/charts/colors36.xml"/>
  <Override ContentType="application/vnd.openxmlformats-officedocument.themeOverride+xml" PartName="/ppt/theme/themeOverride36.xml"/>
  <Override ContentType="application/vnd.openxmlformats-officedocument.drawingml.chart+xml" PartName="/ppt/charts/chart37.xml"/>
  <Override ContentType="application/vnd.ms-office.chartstyle+xml" PartName="/ppt/charts/style37.xml"/>
  <Override ContentType="application/vnd.ms-office.chartcolorstyle+xml" PartName="/ppt/charts/colors37.xml"/>
  <Override ContentType="application/vnd.openxmlformats-officedocument.themeOverride+xml" PartName="/ppt/theme/themeOverride37.xml"/>
  <Override ContentType="application/vnd.openxmlformats-officedocument.drawingml.chart+xml" PartName="/ppt/charts/chart38.xml"/>
  <Override ContentType="application/vnd.ms-office.chartstyle+xml" PartName="/ppt/charts/style38.xml"/>
  <Override ContentType="application/vnd.ms-office.chartcolorstyle+xml" PartName="/ppt/charts/colors38.xml"/>
  <Override ContentType="application/vnd.openxmlformats-officedocument.themeOverride+xml" PartName="/ppt/theme/themeOverride38.xml"/>
  <Override ContentType="application/vnd.openxmlformats-officedocument.drawingml.chart+xml" PartName="/ppt/charts/chart39.xml"/>
  <Override ContentType="application/vnd.ms-office.chartstyle+xml" PartName="/ppt/charts/style39.xml"/>
  <Override ContentType="application/vnd.ms-office.chartcolorstyle+xml" PartName="/ppt/charts/colors39.xml"/>
  <Override ContentType="application/vnd.openxmlformats-officedocument.themeOverride+xml" PartName="/ppt/theme/themeOverride39.xml"/>
  <Override ContentType="application/vnd.openxmlformats-officedocument.drawingml.chart+xml" PartName="/ppt/charts/chart40.xml"/>
  <Override ContentType="application/vnd.ms-office.chartstyle+xml" PartName="/ppt/charts/style40.xml"/>
  <Override ContentType="application/vnd.ms-office.chartcolorstyle+xml" PartName="/ppt/charts/colors40.xml"/>
  <Override ContentType="application/vnd.openxmlformats-officedocument.themeOverride+xml" PartName="/ppt/theme/themeOverride40.xml"/>
  <Override ContentType="application/vnd.openxmlformats-officedocument.drawingml.chart+xml" PartName="/ppt/charts/chart41.xml"/>
  <Override ContentType="application/vnd.ms-office.chartstyle+xml" PartName="/ppt/charts/style41.xml"/>
  <Override ContentType="application/vnd.ms-office.chartcolorstyle+xml" PartName="/ppt/charts/colors41.xml"/>
  <Override ContentType="application/vnd.openxmlformats-officedocument.themeOverride+xml" PartName="/ppt/theme/themeOverride41.xml"/>
  <Override ContentType="application/vnd.openxmlformats-officedocument.drawingml.chart+xml" PartName="/ppt/charts/chart42.xml"/>
  <Override ContentType="application/vnd.ms-office.chartstyle+xml" PartName="/ppt/charts/style42.xml"/>
  <Override ContentType="application/vnd.ms-office.chartcolorstyle+xml" PartName="/ppt/charts/colors42.xml"/>
  <Override ContentType="application/vnd.openxmlformats-officedocument.themeOverride+xml" PartName="/ppt/theme/themeOverride42.xml"/>
  <Override ContentType="application/vnd.openxmlformats-officedocument.drawingml.chart+xml" PartName="/ppt/charts/chart43.xml"/>
  <Override ContentType="application/vnd.ms-office.chartstyle+xml" PartName="/ppt/charts/style43.xml"/>
  <Override ContentType="application/vnd.ms-office.chartcolorstyle+xml" PartName="/ppt/charts/colors43.xml"/>
  <Override ContentType="application/vnd.openxmlformats-officedocument.themeOverride+xml" PartName="/ppt/theme/themeOverride43.xml"/>
  <Override ContentType="application/vnd.openxmlformats-officedocument.drawingml.chart+xml" PartName="/ppt/charts/chart44.xml"/>
  <Override ContentType="application/vnd.ms-office.chartstyle+xml" PartName="/ppt/charts/style44.xml"/>
  <Override ContentType="application/vnd.ms-office.chartcolorstyle+xml" PartName="/ppt/charts/colors44.xml"/>
  <Override ContentType="application/vnd.openxmlformats-officedocument.themeOverride+xml" PartName="/ppt/theme/themeOverride44.xml"/>
  <Override ContentType="application/vnd.openxmlformats-officedocument.drawingml.chart+xml" PartName="/ppt/charts/chart45.xml"/>
  <Override ContentType="application/vnd.ms-office.chartstyle+xml" PartName="/ppt/charts/style45.xml"/>
  <Override ContentType="application/vnd.ms-office.chartcolorstyle+xml" PartName="/ppt/charts/colors45.xml"/>
  <Override ContentType="application/vnd.openxmlformats-officedocument.themeOverride+xml" PartName="/ppt/theme/themeOverride45.xml"/>
  <Override ContentType="application/vnd.openxmlformats-officedocument.drawingml.chart+xml" PartName="/ppt/charts/chart46.xml"/>
  <Override ContentType="application/vnd.ms-office.chartstyle+xml" PartName="/ppt/charts/style46.xml"/>
  <Override ContentType="application/vnd.ms-office.chartcolorstyle+xml" PartName="/ppt/charts/colors46.xml"/>
  <Override ContentType="application/vnd.openxmlformats-officedocument.themeOverride+xml" PartName="/ppt/theme/themeOverride46.xml"/>
  <Override ContentType="application/vnd.openxmlformats-officedocument.drawingml.chart+xml" PartName="/ppt/charts/chart47.xml"/>
  <Override ContentType="application/vnd.ms-office.chartstyle+xml" PartName="/ppt/charts/style47.xml"/>
  <Override ContentType="application/vnd.ms-office.chartcolorstyle+xml" PartName="/ppt/charts/colors47.xml"/>
  <Override ContentType="application/vnd.openxmlformats-officedocument.themeOverride+xml" PartName="/ppt/theme/themeOverride47.xml"/>
  <Override ContentType="application/vnd.openxmlformats-officedocument.drawingml.chart+xml" PartName="/ppt/charts/chart48.xml"/>
  <Override ContentType="application/vnd.ms-office.chartstyle+xml" PartName="/ppt/charts/style48.xml"/>
  <Override ContentType="application/vnd.ms-office.chartcolorstyle+xml" PartName="/ppt/charts/colors48.xml"/>
  <Override ContentType="application/vnd.openxmlformats-officedocument.themeOverride+xml" PartName="/ppt/theme/themeOverride48.xml"/>
  <Override ContentType="application/vnd.openxmlformats-officedocument.drawingml.chart+xml" PartName="/ppt/charts/chart49.xml"/>
  <Override ContentType="application/vnd.ms-office.chartstyle+xml" PartName="/ppt/charts/style49.xml"/>
  <Override ContentType="application/vnd.ms-office.chartcolorstyle+xml" PartName="/ppt/charts/colors49.xml"/>
  <Override ContentType="application/vnd.openxmlformats-officedocument.themeOverride+xml" PartName="/ppt/theme/themeOverride49.xml"/>
  <Override ContentType="application/vnd.openxmlformats-officedocument.drawingml.chart+xml" PartName="/ppt/charts/chart50.xml"/>
  <Override ContentType="application/vnd.ms-office.chartstyle+xml" PartName="/ppt/charts/style50.xml"/>
  <Override ContentType="application/vnd.ms-office.chartcolorstyle+xml" PartName="/ppt/charts/colors50.xml"/>
  <Override ContentType="application/vnd.openxmlformats-officedocument.themeOverride+xml" PartName="/ppt/theme/themeOverride50.xml"/>
  <Override ContentType="application/vnd.openxmlformats-officedocument.drawingml.chart+xml" PartName="/ppt/charts/chart51.xml"/>
  <Override ContentType="application/vnd.ms-office.chartstyle+xml" PartName="/ppt/charts/style51.xml"/>
  <Override ContentType="application/vnd.ms-office.chartcolorstyle+xml" PartName="/ppt/charts/colors51.xml"/>
  <Override ContentType="application/vnd.openxmlformats-officedocument.themeOverride+xml" PartName="/ppt/theme/themeOverride51.xml"/>
  <Override ContentType="application/vnd.openxmlformats-officedocument.drawingml.chart+xml" PartName="/ppt/charts/chart52.xml"/>
  <Override ContentType="application/vnd.ms-office.chartstyle+xml" PartName="/ppt/charts/style52.xml"/>
  <Override ContentType="application/vnd.ms-office.chartcolorstyle+xml" PartName="/ppt/charts/colors52.xml"/>
  <Override ContentType="application/vnd.openxmlformats-officedocument.themeOverride+xml" PartName="/ppt/theme/themeOverride52.xml"/>
  <Override ContentType="application/vnd.openxmlformats-officedocument.drawingml.chart+xml" PartName="/ppt/charts/chart53.xml"/>
  <Override ContentType="application/vnd.ms-office.chartstyle+xml" PartName="/ppt/charts/style53.xml"/>
  <Override ContentType="application/vnd.ms-office.chartcolorstyle+xml" PartName="/ppt/charts/colors53.xml"/>
  <Override ContentType="application/vnd.openxmlformats-officedocument.themeOverride+xml" PartName="/ppt/theme/themeOverride53.xml"/>
  <Override ContentType="application/vnd.openxmlformats-officedocument.drawingml.chart+xml" PartName="/ppt/charts/chart54.xml"/>
  <Override ContentType="application/vnd.ms-office.chartstyle+xml" PartName="/ppt/charts/style54.xml"/>
  <Override ContentType="application/vnd.ms-office.chartcolorstyle+xml" PartName="/ppt/charts/colors54.xml"/>
  <Override ContentType="application/vnd.openxmlformats-officedocument.themeOverride+xml" PartName="/ppt/theme/themeOverride54.xml"/>
  <Override ContentType="application/vnd.openxmlformats-officedocument.drawingml.chart+xml" PartName="/ppt/charts/chart55.xml"/>
  <Override ContentType="application/vnd.ms-office.chartstyle+xml" PartName="/ppt/charts/style55.xml"/>
  <Override ContentType="application/vnd.ms-office.chartcolorstyle+xml" PartName="/ppt/charts/colors55.xml"/>
  <Override ContentType="application/vnd.openxmlformats-officedocument.themeOverride+xml" PartName="/ppt/theme/themeOverride55.xml"/>
  <Override ContentType="application/vnd.openxmlformats-officedocument.drawingml.chart+xml" PartName="/ppt/charts/chart56.xml"/>
  <Override ContentType="application/vnd.ms-office.chartstyle+xml" PartName="/ppt/charts/style56.xml"/>
  <Override ContentType="application/vnd.ms-office.chartcolorstyle+xml" PartName="/ppt/charts/colors56.xml"/>
  <Override ContentType="application/vnd.openxmlformats-officedocument.themeOverride+xml" PartName="/ppt/theme/themeOverride56.xml"/>
  <Override ContentType="application/vnd.openxmlformats-officedocument.drawingml.chart+xml" PartName="/ppt/charts/chart57.xml"/>
  <Override ContentType="application/vnd.ms-office.chartstyle+xml" PartName="/ppt/charts/style57.xml"/>
  <Override ContentType="application/vnd.ms-office.chartcolorstyle+xml" PartName="/ppt/charts/colors57.xml"/>
  <Override ContentType="application/vnd.openxmlformats-officedocument.themeOverride+xml" PartName="/ppt/theme/themeOverride57.xml"/>
  <Override ContentType="application/vnd.openxmlformats-officedocument.drawingml.chart+xml" PartName="/ppt/charts/chart58.xml"/>
  <Override ContentType="application/vnd.ms-office.chartstyle+xml" PartName="/ppt/charts/style58.xml"/>
  <Override ContentType="application/vnd.ms-office.chartcolorstyle+xml" PartName="/ppt/charts/colors58.xml"/>
  <Override ContentType="application/vnd.openxmlformats-officedocument.themeOverride+xml" PartName="/ppt/theme/themeOverride58.xml"/>
  <Override ContentType="application/vnd.openxmlformats-officedocument.drawingml.chart+xml" PartName="/ppt/charts/chart59.xml"/>
  <Override ContentType="application/vnd.ms-office.chartstyle+xml" PartName="/ppt/charts/style59.xml"/>
  <Override ContentType="application/vnd.ms-office.chartcolorstyle+xml" PartName="/ppt/charts/colors59.xml"/>
  <Override ContentType="application/vnd.openxmlformats-officedocument.themeOverride+xml" PartName="/ppt/theme/themeOverride59.xml"/>
  <Override ContentType="application/vnd.openxmlformats-officedocument.drawingml.chart+xml" PartName="/ppt/charts/chart60.xml"/>
  <Override ContentType="application/vnd.ms-office.chartstyle+xml" PartName="/ppt/charts/style60.xml"/>
  <Override ContentType="application/vnd.ms-office.chartcolorstyle+xml" PartName="/ppt/charts/colors60.xml"/>
  <Override ContentType="application/vnd.openxmlformats-officedocument.themeOverride+xml" PartName="/ppt/theme/themeOverride60.xml"/>
  <Override ContentType="application/vnd.openxmlformats-officedocument.drawingml.chart+xml" PartName="/ppt/charts/chart61.xml"/>
  <Override ContentType="application/vnd.ms-office.chartstyle+xml" PartName="/ppt/charts/style61.xml"/>
  <Override ContentType="application/vnd.ms-office.chartcolorstyle+xml" PartName="/ppt/charts/colors61.xml"/>
  <Override ContentType="application/vnd.openxmlformats-officedocument.themeOverride+xml" PartName="/ppt/theme/themeOverride61.xml"/>
  <Override ContentType="application/vnd.openxmlformats-officedocument.drawingml.chart+xml" PartName="/ppt/charts/chart62.xml"/>
  <Override ContentType="application/vnd.ms-office.chartstyle+xml" PartName="/ppt/charts/style62.xml"/>
  <Override ContentType="application/vnd.ms-office.chartcolorstyle+xml" PartName="/ppt/charts/colors62.xml"/>
  <Override ContentType="application/vnd.openxmlformats-officedocument.themeOverride+xml" PartName="/ppt/theme/themeOverride62.xml"/>
  <Override ContentType="application/vnd.openxmlformats-officedocument.drawingml.chart+xml" PartName="/ppt/charts/chart63.xml"/>
  <Override ContentType="application/vnd.ms-office.chartstyle+xml" PartName="/ppt/charts/style63.xml"/>
  <Override ContentType="application/vnd.ms-office.chartcolorstyle+xml" PartName="/ppt/charts/colors63.xml"/>
  <Override ContentType="application/vnd.openxmlformats-officedocument.themeOverride+xml" PartName="/ppt/theme/themeOverride63.xml"/>
  <Override ContentType="application/vnd.openxmlformats-officedocument.drawingml.chart+xml" PartName="/ppt/charts/chart64.xml"/>
  <Override ContentType="application/vnd.ms-office.chartstyle+xml" PartName="/ppt/charts/style64.xml"/>
  <Override ContentType="application/vnd.ms-office.chartcolorstyle+xml" PartName="/ppt/charts/colors64.xml"/>
  <Override ContentType="application/vnd.openxmlformats-officedocument.themeOverride+xml" PartName="/ppt/theme/themeOverride64.xml"/>
  <Override ContentType="application/vnd.openxmlformats-officedocument.drawingml.chart+xml" PartName="/ppt/charts/chart65.xml"/>
  <Override ContentType="application/vnd.ms-office.chartstyle+xml" PartName="/ppt/charts/style65.xml"/>
  <Override ContentType="application/vnd.ms-office.chartcolorstyle+xml" PartName="/ppt/charts/colors65.xml"/>
  <Override ContentType="application/vnd.openxmlformats-officedocument.themeOverride+xml" PartName="/ppt/theme/themeOverride65.xml"/>
  <Override ContentType="application/vnd.openxmlformats-officedocument.drawingml.chart+xml" PartName="/ppt/charts/chart66.xml"/>
  <Override ContentType="application/vnd.ms-office.chartstyle+xml" PartName="/ppt/charts/style66.xml"/>
  <Override ContentType="application/vnd.ms-office.chartcolorstyle+xml" PartName="/ppt/charts/colors66.xml"/>
  <Override ContentType="application/vnd.openxmlformats-officedocument.themeOverride+xml" PartName="/ppt/theme/themeOverride66.xml"/>
  <Override ContentType="application/vnd.openxmlformats-officedocument.drawingml.chart+xml" PartName="/ppt/charts/chart67.xml"/>
  <Override ContentType="application/vnd.ms-office.chartstyle+xml" PartName="/ppt/charts/style67.xml"/>
  <Override ContentType="application/vnd.ms-office.chartcolorstyle+xml" PartName="/ppt/charts/colors67.xml"/>
  <Override ContentType="application/vnd.openxmlformats-officedocument.themeOverride+xml" PartName="/ppt/theme/themeOverride67.xml"/>
  <Override ContentType="application/vnd.openxmlformats-officedocument.drawingml.chart+xml" PartName="/ppt/charts/chart68.xml"/>
  <Override ContentType="application/vnd.ms-office.chartstyle+xml" PartName="/ppt/charts/style68.xml"/>
  <Override ContentType="application/vnd.ms-office.chartcolorstyle+xml" PartName="/ppt/charts/colors68.xml"/>
  <Override ContentType="application/vnd.openxmlformats-officedocument.themeOverride+xml" PartName="/ppt/theme/themeOverride68.xml"/>
  <Override ContentType="application/vnd.openxmlformats-officedocument.drawingml.chart+xml" PartName="/ppt/charts/chart69.xml"/>
  <Override ContentType="application/vnd.ms-office.chartstyle+xml" PartName="/ppt/charts/style69.xml"/>
  <Override ContentType="application/vnd.ms-office.chartcolorstyle+xml" PartName="/ppt/charts/colors69.xml"/>
  <Override ContentType="application/vnd.openxmlformats-officedocument.themeOverride+xml" PartName="/ppt/theme/themeOverride69.xml"/>
  <Override ContentType="application/vnd.openxmlformats-officedocument.drawingml.chart+xml" PartName="/ppt/charts/chart70.xml"/>
  <Override ContentType="application/vnd.ms-office.chartstyle+xml" PartName="/ppt/charts/style70.xml"/>
  <Override ContentType="application/vnd.ms-office.chartcolorstyle+xml" PartName="/ppt/charts/colors70.xml"/>
  <Override ContentType="application/vnd.openxmlformats-officedocument.themeOverride+xml" PartName="/ppt/theme/themeOverride7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7" r:id="rId3"/>
    <p:sldId id="309" r:id="rId4"/>
    <p:sldId id="313" r:id="rId5"/>
    <p:sldId id="329" r:id="rId6"/>
    <p:sldId id="330" r:id="rId7"/>
    <p:sldId id="331" r:id="rId8"/>
    <p:sldId id="332" r:id="rId9"/>
    <p:sldId id="321" r:id="rId10"/>
    <p:sldId id="339" r:id="rId11"/>
    <p:sldId id="386" r:id="rId12"/>
    <p:sldId id="364" r:id="rId13"/>
    <p:sldId id="389" r:id="rId14"/>
    <p:sldId id="338" r:id="rId15"/>
    <p:sldId id="334" r:id="rId16"/>
    <p:sldId id="354" r:id="rId17"/>
    <p:sldId id="343" r:id="rId18"/>
    <p:sldId id="355" r:id="rId19"/>
    <p:sldId id="356" r:id="rId20"/>
    <p:sldId id="357" r:id="rId21"/>
    <p:sldId id="358" r:id="rId22"/>
    <p:sldId id="359" r:id="rId23"/>
    <p:sldId id="360" r:id="rId24"/>
    <p:sldId id="345" r:id="rId25"/>
    <p:sldId id="340" r:id="rId26"/>
    <p:sldId id="341" r:id="rId27"/>
    <p:sldId id="342" r:id="rId28"/>
    <p:sldId id="367" r:id="rId29"/>
    <p:sldId id="346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8" r:id="rId40"/>
    <p:sldId id="377" r:id="rId41"/>
    <p:sldId id="379" r:id="rId42"/>
    <p:sldId id="380" r:id="rId43"/>
    <p:sldId id="381" r:id="rId44"/>
    <p:sldId id="382" r:id="rId45"/>
    <p:sldId id="383" r:id="rId46"/>
    <p:sldId id="366" r:id="rId47"/>
    <p:sldId id="362" r:id="rId48"/>
    <p:sldId id="361" r:id="rId49"/>
    <p:sldId id="36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C70"/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11.xml.rels><?xml version="1.0" encoding="UTF-8" standalone="yes" ?><Relationships xmlns="http://schemas.openxmlformats.org/package/2006/relationships"><Relationship Id="rId3" Target="../theme/themeOverride11.xml" Type="http://schemas.openxmlformats.org/officeDocument/2006/relationships/themeOverride"/><Relationship Id="rId2" Target="colors11.xml" Type="http://schemas.microsoft.com/office/2011/relationships/chartColorStyle"/><Relationship Id="rId1" Target="style11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3" Target="../theme/themeOverride12.xml" Type="http://schemas.openxmlformats.org/officeDocument/2006/relationships/themeOverride"/><Relationship Id="rId2" Target="colors12.xml" Type="http://schemas.microsoft.com/office/2011/relationships/chartColorStyle"/><Relationship Id="rId1" Target="style12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15.xml.rels><?xml version="1.0" encoding="UTF-8" standalone="yes" ?><Relationships xmlns="http://schemas.openxmlformats.org/package/2006/relationships"><Relationship Id="rId3" Target="../theme/themeOverride15.xml" Type="http://schemas.openxmlformats.org/officeDocument/2006/relationships/themeOverride"/><Relationship Id="rId2" Target="colors15.xml" Type="http://schemas.microsoft.com/office/2011/relationships/chartColorStyle"/><Relationship Id="rId1" Target="style15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3" Target="../theme/themeOverride16.xml" Type="http://schemas.openxmlformats.org/officeDocument/2006/relationships/themeOverride"/><Relationship Id="rId2" Target="colors16.xml" Type="http://schemas.microsoft.com/office/2011/relationships/chartColorStyle"/><Relationship Id="rId1" Target="style16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37.xml.rels><?xml version="1.0" encoding="UTF-8" standalone="yes" ?><Relationships xmlns="http://schemas.openxmlformats.org/package/2006/relationships"><Relationship Id="rId3" Target="../theme/themeOverride37.xml" Type="http://schemas.openxmlformats.org/officeDocument/2006/relationships/themeOverride"/><Relationship Id="rId2" Target="colors37.xml" Type="http://schemas.microsoft.com/office/2011/relationships/chartColorStyle"/><Relationship Id="rId1" Target="style37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38.xml.rels><?xml version="1.0" encoding="UTF-8" standalone="yes" ?><Relationships xmlns="http://schemas.openxmlformats.org/package/2006/relationships"><Relationship Id="rId3" Target="../theme/themeOverride38.xml" Type="http://schemas.openxmlformats.org/officeDocument/2006/relationships/themeOverride"/><Relationship Id="rId2" Target="colors38.xml" Type="http://schemas.microsoft.com/office/2011/relationships/chartColorStyle"/><Relationship Id="rId1" Target="style38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39.xml.rels><?xml version="1.0" encoding="UTF-8" standalone="yes" ?><Relationships xmlns="http://schemas.openxmlformats.org/package/2006/relationships"><Relationship Id="rId3" Target="../theme/themeOverride39.xml" Type="http://schemas.openxmlformats.org/officeDocument/2006/relationships/themeOverride"/><Relationship Id="rId2" Target="colors39.xml" Type="http://schemas.microsoft.com/office/2011/relationships/chartColorStyle"/><Relationship Id="rId1" Target="style39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40.xml.rels><?xml version="1.0" encoding="UTF-8" standalone="yes" ?><Relationships xmlns="http://schemas.openxmlformats.org/package/2006/relationships"><Relationship Id="rId3" Target="../theme/themeOverride40.xml" Type="http://schemas.openxmlformats.org/officeDocument/2006/relationships/themeOverride"/><Relationship Id="rId2" Target="colors40.xml" Type="http://schemas.microsoft.com/office/2011/relationships/chartColorStyle"/><Relationship Id="rId1" Target="style40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1.xml.rels><?xml version="1.0" encoding="UTF-8" standalone="yes" ?><Relationships xmlns="http://schemas.openxmlformats.org/package/2006/relationships"><Relationship Id="rId3" Target="../theme/themeOverride41.xml" Type="http://schemas.openxmlformats.org/officeDocument/2006/relationships/themeOverride"/><Relationship Id="rId2" Target="colors41.xml" Type="http://schemas.microsoft.com/office/2011/relationships/chartColorStyle"/><Relationship Id="rId1" Target="style41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2.xml.rels><?xml version="1.0" encoding="UTF-8" standalone="yes" ?><Relationships xmlns="http://schemas.openxmlformats.org/package/2006/relationships"><Relationship Id="rId3" Target="../theme/themeOverride42.xml" Type="http://schemas.openxmlformats.org/officeDocument/2006/relationships/themeOverride"/><Relationship Id="rId2" Target="colors42.xml" Type="http://schemas.microsoft.com/office/2011/relationships/chartColorStyle"/><Relationship Id="rId1" Target="style42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3.xml.rels><?xml version="1.0" encoding="UTF-8" standalone="yes" ?><Relationships xmlns="http://schemas.openxmlformats.org/package/2006/relationships"><Relationship Id="rId3" Target="../theme/themeOverride43.xml" Type="http://schemas.openxmlformats.org/officeDocument/2006/relationships/themeOverride"/><Relationship Id="rId2" Target="colors43.xml" Type="http://schemas.microsoft.com/office/2011/relationships/chartColorStyle"/><Relationship Id="rId1" Target="style43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4.xml.rels><?xml version="1.0" encoding="UTF-8" standalone="yes" ?><Relationships xmlns="http://schemas.openxmlformats.org/package/2006/relationships"><Relationship Id="rId3" Target="../theme/themeOverride44.xml" Type="http://schemas.openxmlformats.org/officeDocument/2006/relationships/themeOverride"/><Relationship Id="rId2" Target="colors44.xml" Type="http://schemas.microsoft.com/office/2011/relationships/chartColorStyle"/><Relationship Id="rId1" Target="style44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5.xml.rels><?xml version="1.0" encoding="UTF-8" standalone="yes" ?><Relationships xmlns="http://schemas.openxmlformats.org/package/2006/relationships"><Relationship Id="rId3" Target="../theme/themeOverride45.xml" Type="http://schemas.openxmlformats.org/officeDocument/2006/relationships/themeOverride"/><Relationship Id="rId2" Target="colors45.xml" Type="http://schemas.microsoft.com/office/2011/relationships/chartColorStyle"/><Relationship Id="rId1" Target="style45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6.xml.rels><?xml version="1.0" encoding="UTF-8" standalone="yes" ?><Relationships xmlns="http://schemas.openxmlformats.org/package/2006/relationships"><Relationship Id="rId3" Target="../theme/themeOverride46.xml" Type="http://schemas.openxmlformats.org/officeDocument/2006/relationships/themeOverride"/><Relationship Id="rId2" Target="colors46.xml" Type="http://schemas.microsoft.com/office/2011/relationships/chartColorStyle"/><Relationship Id="rId1" Target="style46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7.xml.rels><?xml version="1.0" encoding="UTF-8" standalone="yes" ?><Relationships xmlns="http://schemas.openxmlformats.org/package/2006/relationships"><Relationship Id="rId3" Target="../theme/themeOverride47.xml" Type="http://schemas.openxmlformats.org/officeDocument/2006/relationships/themeOverride"/><Relationship Id="rId2" Target="colors47.xml" Type="http://schemas.microsoft.com/office/2011/relationships/chartColorStyle"/><Relationship Id="rId1" Target="style47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8.xml.rels><?xml version="1.0" encoding="UTF-8" standalone="yes" ?><Relationships xmlns="http://schemas.openxmlformats.org/package/2006/relationships"><Relationship Id="rId3" Target="../theme/themeOverride48.xml" Type="http://schemas.openxmlformats.org/officeDocument/2006/relationships/themeOverride"/><Relationship Id="rId2" Target="colors48.xml" Type="http://schemas.microsoft.com/office/2011/relationships/chartColorStyle"/><Relationship Id="rId1" Target="style48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49.xml.rels><?xml version="1.0" encoding="UTF-8" standalone="yes" ?><Relationships xmlns="http://schemas.openxmlformats.org/package/2006/relationships"><Relationship Id="rId3" Target="../theme/themeOverride49.xml" Type="http://schemas.openxmlformats.org/officeDocument/2006/relationships/themeOverride"/><Relationship Id="rId2" Target="colors49.xml" Type="http://schemas.microsoft.com/office/2011/relationships/chartColorStyle"/><Relationship Id="rId1" Target="style49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50.xml.rels><?xml version="1.0" encoding="UTF-8" standalone="yes" ?><Relationships xmlns="http://schemas.openxmlformats.org/package/2006/relationships"><Relationship Id="rId3" Target="../theme/themeOverride50.xml" Type="http://schemas.openxmlformats.org/officeDocument/2006/relationships/themeOverride"/><Relationship Id="rId2" Target="colors50.xml" Type="http://schemas.microsoft.com/office/2011/relationships/chartColorStyle"/><Relationship Id="rId1" Target="style50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1.xml.rels><?xml version="1.0" encoding="UTF-8" standalone="yes" ?><Relationships xmlns="http://schemas.openxmlformats.org/package/2006/relationships"><Relationship Id="rId3" Target="../theme/themeOverride51.xml" Type="http://schemas.openxmlformats.org/officeDocument/2006/relationships/themeOverride"/><Relationship Id="rId2" Target="colors51.xml" Type="http://schemas.microsoft.com/office/2011/relationships/chartColorStyle"/><Relationship Id="rId1" Target="style51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2.xml.rels><?xml version="1.0" encoding="UTF-8" standalone="yes" ?><Relationships xmlns="http://schemas.openxmlformats.org/package/2006/relationships"><Relationship Id="rId3" Target="../theme/themeOverride52.xml" Type="http://schemas.openxmlformats.org/officeDocument/2006/relationships/themeOverride"/><Relationship Id="rId2" Target="colors52.xml" Type="http://schemas.microsoft.com/office/2011/relationships/chartColorStyle"/><Relationship Id="rId1" Target="style52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3.xml.rels><?xml version="1.0" encoding="UTF-8" standalone="yes" ?><Relationships xmlns="http://schemas.openxmlformats.org/package/2006/relationships"><Relationship Id="rId3" Target="../theme/themeOverride53.xml" Type="http://schemas.openxmlformats.org/officeDocument/2006/relationships/themeOverride"/><Relationship Id="rId2" Target="colors53.xml" Type="http://schemas.microsoft.com/office/2011/relationships/chartColorStyle"/><Relationship Id="rId1" Target="style53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4.xml.rels><?xml version="1.0" encoding="UTF-8" standalone="yes" ?><Relationships xmlns="http://schemas.openxmlformats.org/package/2006/relationships"><Relationship Id="rId3" Target="../theme/themeOverride54.xml" Type="http://schemas.openxmlformats.org/officeDocument/2006/relationships/themeOverride"/><Relationship Id="rId2" Target="colors54.xml" Type="http://schemas.microsoft.com/office/2011/relationships/chartColorStyle"/><Relationship Id="rId1" Target="style54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5.xml.rels><?xml version="1.0" encoding="UTF-8" standalone="yes" ?><Relationships xmlns="http://schemas.openxmlformats.org/package/2006/relationships"><Relationship Id="rId3" Target="../theme/themeOverride55.xml" Type="http://schemas.openxmlformats.org/officeDocument/2006/relationships/themeOverride"/><Relationship Id="rId2" Target="colors55.xml" Type="http://schemas.microsoft.com/office/2011/relationships/chartColorStyle"/><Relationship Id="rId1" Target="style55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6.xml.rels><?xml version="1.0" encoding="UTF-8" standalone="yes" ?><Relationships xmlns="http://schemas.openxmlformats.org/package/2006/relationships"><Relationship Id="rId3" Target="../theme/themeOverride56.xml" Type="http://schemas.openxmlformats.org/officeDocument/2006/relationships/themeOverride"/><Relationship Id="rId2" Target="colors56.xml" Type="http://schemas.microsoft.com/office/2011/relationships/chartColorStyle"/><Relationship Id="rId1" Target="style56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7.xml.rels><?xml version="1.0" encoding="UTF-8" standalone="yes" ?><Relationships xmlns="http://schemas.openxmlformats.org/package/2006/relationships"><Relationship Id="rId3" Target="../theme/themeOverride57.xml" Type="http://schemas.openxmlformats.org/officeDocument/2006/relationships/themeOverride"/><Relationship Id="rId2" Target="colors57.xml" Type="http://schemas.microsoft.com/office/2011/relationships/chartColorStyle"/><Relationship Id="rId1" Target="style57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8.xml.rels><?xml version="1.0" encoding="UTF-8" standalone="yes" ?><Relationships xmlns="http://schemas.openxmlformats.org/package/2006/relationships"><Relationship Id="rId3" Target="../theme/themeOverride58.xml" Type="http://schemas.openxmlformats.org/officeDocument/2006/relationships/themeOverride"/><Relationship Id="rId2" Target="colors58.xml" Type="http://schemas.microsoft.com/office/2011/relationships/chartColorStyle"/><Relationship Id="rId1" Target="style58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9.xml.rels><?xml version="1.0" encoding="UTF-8" standalone="yes" ?><Relationships xmlns="http://schemas.openxmlformats.org/package/2006/relationships"><Relationship Id="rId3" Target="../theme/themeOverride59.xml" Type="http://schemas.openxmlformats.org/officeDocument/2006/relationships/themeOverride"/><Relationship Id="rId2" Target="colors59.xml" Type="http://schemas.microsoft.com/office/2011/relationships/chartColorStyle"/><Relationship Id="rId1" Target="style59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60.xml.rels><?xml version="1.0" encoding="UTF-8" standalone="yes" ?><Relationships xmlns="http://schemas.openxmlformats.org/package/2006/relationships"><Relationship Id="rId3" Target="../theme/themeOverride60.xml" Type="http://schemas.openxmlformats.org/officeDocument/2006/relationships/themeOverride"/><Relationship Id="rId2" Target="colors60.xml" Type="http://schemas.microsoft.com/office/2011/relationships/chartColorStyle"/><Relationship Id="rId1" Target="style60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1.xml.rels><?xml version="1.0" encoding="UTF-8" standalone="yes" ?><Relationships xmlns="http://schemas.openxmlformats.org/package/2006/relationships"><Relationship Id="rId3" Target="../theme/themeOverride61.xml" Type="http://schemas.openxmlformats.org/officeDocument/2006/relationships/themeOverride"/><Relationship Id="rId2" Target="colors61.xml" Type="http://schemas.microsoft.com/office/2011/relationships/chartColorStyle"/><Relationship Id="rId1" Target="style61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2.xml.rels><?xml version="1.0" encoding="UTF-8" standalone="yes" ?><Relationships xmlns="http://schemas.openxmlformats.org/package/2006/relationships"><Relationship Id="rId3" Target="../theme/themeOverride62.xml" Type="http://schemas.openxmlformats.org/officeDocument/2006/relationships/themeOverride"/><Relationship Id="rId2" Target="colors62.xml" Type="http://schemas.microsoft.com/office/2011/relationships/chartColorStyle"/><Relationship Id="rId1" Target="style62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3.xml.rels><?xml version="1.0" encoding="UTF-8" standalone="yes" ?><Relationships xmlns="http://schemas.openxmlformats.org/package/2006/relationships"><Relationship Id="rId3" Target="../theme/themeOverride63.xml" Type="http://schemas.openxmlformats.org/officeDocument/2006/relationships/themeOverride"/><Relationship Id="rId2" Target="colors63.xml" Type="http://schemas.microsoft.com/office/2011/relationships/chartColorStyle"/><Relationship Id="rId1" Target="style63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4.xml.rels><?xml version="1.0" encoding="UTF-8" standalone="yes" ?><Relationships xmlns="http://schemas.openxmlformats.org/package/2006/relationships"><Relationship Id="rId3" Target="../theme/themeOverride64.xml" Type="http://schemas.openxmlformats.org/officeDocument/2006/relationships/themeOverride"/><Relationship Id="rId2" Target="colors64.xml" Type="http://schemas.microsoft.com/office/2011/relationships/chartColorStyle"/><Relationship Id="rId1" Target="style64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5.xml.rels><?xml version="1.0" encoding="UTF-8" standalone="yes" ?><Relationships xmlns="http://schemas.openxmlformats.org/package/2006/relationships"><Relationship Id="rId3" Target="../theme/themeOverride65.xml" Type="http://schemas.openxmlformats.org/officeDocument/2006/relationships/themeOverride"/><Relationship Id="rId2" Target="colors65.xml" Type="http://schemas.microsoft.com/office/2011/relationships/chartColorStyle"/><Relationship Id="rId1" Target="style65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6.xml.rels><?xml version="1.0" encoding="UTF-8" standalone="yes" ?><Relationships xmlns="http://schemas.openxmlformats.org/package/2006/relationships"><Relationship Id="rId3" Target="../theme/themeOverride66.xml" Type="http://schemas.openxmlformats.org/officeDocument/2006/relationships/themeOverride"/><Relationship Id="rId2" Target="colors66.xml" Type="http://schemas.microsoft.com/office/2011/relationships/chartColorStyle"/><Relationship Id="rId1" Target="style66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7.xml.rels><?xml version="1.0" encoding="UTF-8" standalone="yes" ?><Relationships xmlns="http://schemas.openxmlformats.org/package/2006/relationships"><Relationship Id="rId3" Target="../theme/themeOverride67.xml" Type="http://schemas.openxmlformats.org/officeDocument/2006/relationships/themeOverride"/><Relationship Id="rId2" Target="colors67.xml" Type="http://schemas.microsoft.com/office/2011/relationships/chartColorStyle"/><Relationship Id="rId1" Target="style67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8.xml.rels><?xml version="1.0" encoding="UTF-8" standalone="yes" ?><Relationships xmlns="http://schemas.openxmlformats.org/package/2006/relationships"><Relationship Id="rId3" Target="../theme/themeOverride68.xml" Type="http://schemas.openxmlformats.org/officeDocument/2006/relationships/themeOverride"/><Relationship Id="rId2" Target="colors68.xml" Type="http://schemas.microsoft.com/office/2011/relationships/chartColorStyle"/><Relationship Id="rId1" Target="style68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69.xml.rels><?xml version="1.0" encoding="UTF-8" standalone="yes" ?><Relationships xmlns="http://schemas.openxmlformats.org/package/2006/relationships"><Relationship Id="rId3" Target="../theme/themeOverride69.xml" Type="http://schemas.openxmlformats.org/officeDocument/2006/relationships/themeOverride"/><Relationship Id="rId2" Target="colors69.xml" Type="http://schemas.microsoft.com/office/2011/relationships/chartColorStyle"/><Relationship Id="rId1" Target="style69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70.xml.rels><?xml version="1.0" encoding="UTF-8" standalone="yes" ?><Relationships xmlns="http://schemas.openxmlformats.org/package/2006/relationships"><Relationship Id="rId3" Target="../theme/themeOverride70.xml" Type="http://schemas.openxmlformats.org/officeDocument/2006/relationships/themeOverride"/><Relationship Id="rId2" Target="colors70.xml" Type="http://schemas.microsoft.com/office/2011/relationships/chartColorStyle"/><Relationship Id="rId1" Target="style70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rihardsveinbergs\Desktop\PRIVATE\2024%20Tiesu%20darb&#299;bas%20r&#257;d&#299;t&#257;ji\Tiesu%20darb&#299;bas%20r&#257;d&#299;t&#257;ji%202019-2023%2030.01.2024.%20R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Saņ.L!$AQ$4</c:f>
          <c:strCache>
            <c:ptCount val="1"/>
            <c:pt idx="0">
              <c:v>Saņemtās lietas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Saņ.L!$D$2:$H$2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Saņ.L!$D$33:$H$33</c:f>
              <c:numCache>
                <c:formatCode>General</c:formatCode>
                <c:ptCount val="5"/>
                <c:pt idx="0">
                  <c:v>57393</c:v>
                </c:pt>
                <c:pt idx="1">
                  <c:v>53265</c:v>
                </c:pt>
                <c:pt idx="2">
                  <c:v>46647</c:v>
                </c:pt>
                <c:pt idx="3">
                  <c:v>43965</c:v>
                </c:pt>
                <c:pt idx="4">
                  <c:v>43608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E1-4C99-AEE6-1683F73BC5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Saņ.1T!$AQ$5</c:f>
          <c:strCache>
            <c:ptCount val="1"/>
            <c:pt idx="0">
              <c:v>Saņemtās lietas uz 1 tiesnesi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Saņ.1T!$D$34:$H$34</c:f>
              <c:numCache>
                <c:formatCode>0.0</c:formatCode>
                <c:ptCount val="5"/>
                <c:pt idx="0">
                  <c:v>633.32857142857142</c:v>
                </c:pt>
                <c:pt idx="1">
                  <c:v>845.6</c:v>
                </c:pt>
                <c:pt idx="2">
                  <c:v>1120.6911764705883</c:v>
                </c:pt>
                <c:pt idx="3">
                  <c:v>1373.6190476190477</c:v>
                </c:pt>
                <c:pt idx="4">
                  <c:v>1354.6129032258063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00-4C61-9D3D-AEB4EB0962A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Izsk.L!$AQ$5</c:f>
          <c:strCache>
            <c:ptCount val="1"/>
            <c:pt idx="0">
              <c:v>Izskatītās lietas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Izsk.L!$D$2:$H$2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Izsk.L!$D$34:$H$34</c:f>
              <c:numCache>
                <c:formatCode>General</c:formatCode>
                <c:ptCount val="5"/>
                <c:pt idx="0">
                  <c:v>43297</c:v>
                </c:pt>
                <c:pt idx="1">
                  <c:v>56550</c:v>
                </c:pt>
                <c:pt idx="2">
                  <c:v>76128</c:v>
                </c:pt>
                <c:pt idx="3">
                  <c:v>84113</c:v>
                </c:pt>
                <c:pt idx="4">
                  <c:v>85383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0-4CCD-825A-5C4A65A1A5A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Izsk.1T!$AQ$5</c:f>
          <c:strCache>
            <c:ptCount val="1"/>
            <c:pt idx="0">
              <c:v>Izskatītās lietas uz 1 tiesnesi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Izsk.1T!$D$34:$H$34</c:f>
              <c:numCache>
                <c:formatCode>0.0</c:formatCode>
                <c:ptCount val="5"/>
                <c:pt idx="0">
                  <c:v>618.52857142857147</c:v>
                </c:pt>
                <c:pt idx="1">
                  <c:v>807.85714285714289</c:v>
                </c:pt>
                <c:pt idx="2">
                  <c:v>1119.5294117647059</c:v>
                </c:pt>
                <c:pt idx="3">
                  <c:v>1335.1269841269841</c:v>
                </c:pt>
                <c:pt idx="4">
                  <c:v>1377.1451612903227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A3-4BBC-945B-8F62F8D950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Uzkr.L!$AQ$5</c:f>
          <c:strCache>
            <c:ptCount val="1"/>
            <c:pt idx="0">
              <c:v>Uzkrātās lietas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Uzkr.L!$D$2:$H$2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Uzkr.L!$D$34:$H$34</c:f>
              <c:numCache>
                <c:formatCode>General</c:formatCode>
                <c:ptCount val="5"/>
                <c:pt idx="0">
                  <c:v>5808</c:v>
                </c:pt>
                <c:pt idx="1">
                  <c:v>8450</c:v>
                </c:pt>
                <c:pt idx="2">
                  <c:v>8529</c:v>
                </c:pt>
                <c:pt idx="3">
                  <c:v>10954</c:v>
                </c:pt>
                <c:pt idx="4">
                  <c:v>9557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18-4B16-9807-81E296E916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Uzkr.1T!$AQ$5</c:f>
          <c:strCache>
            <c:ptCount val="1"/>
            <c:pt idx="0">
              <c:v>Uzkrātās lietas uz 1 tiesnesi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Uzkr.1T!$D$34:$H$34</c:f>
              <c:numCache>
                <c:formatCode>0.0</c:formatCode>
                <c:ptCount val="5"/>
                <c:pt idx="0">
                  <c:v>82.971428571428575</c:v>
                </c:pt>
                <c:pt idx="1">
                  <c:v>120.71428571428571</c:v>
                </c:pt>
                <c:pt idx="2">
                  <c:v>125.42647058823529</c:v>
                </c:pt>
                <c:pt idx="3">
                  <c:v>173.87301587301587</c:v>
                </c:pt>
                <c:pt idx="4">
                  <c:v>154.14516129032259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98-4D79-BEF7-336EECF28BB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CR!$AQ$5</c:f>
          <c:strCache>
            <c:ptCount val="1"/>
            <c:pt idx="0">
              <c:v>Caurlaidība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CR!$D$34:$H$34</c:f>
              <c:numCache>
                <c:formatCode>0.00</c:formatCode>
                <c:ptCount val="5"/>
                <c:pt idx="0">
                  <c:v>0.9766314032436334</c:v>
                </c:pt>
                <c:pt idx="1">
                  <c:v>0.95536558994458709</c:v>
                </c:pt>
                <c:pt idx="2">
                  <c:v>0.99896334982350699</c:v>
                </c:pt>
                <c:pt idx="3">
                  <c:v>0.9719776283251288</c:v>
                </c:pt>
                <c:pt idx="4">
                  <c:v>1.0166337246683972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CB-4017-88A1-C0F89E8C30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/>
    </a:solidFill>
    <a:ln w="9525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DT!$AQ$5</c:f>
          <c:strCache>
            <c:ptCount val="1"/>
            <c:pt idx="0">
              <c:v>Dispozīcijas laiks (m)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DT!$D$34:$H$34</c:f>
              <c:numCache>
                <c:formatCode>0.00</c:formatCode>
                <c:ptCount val="5"/>
                <c:pt idx="0">
                  <c:v>1.6329972344821568</c:v>
                </c:pt>
                <c:pt idx="1">
                  <c:v>1.8263694927856566</c:v>
                </c:pt>
                <c:pt idx="2">
                  <c:v>1.3852876407648065</c:v>
                </c:pt>
                <c:pt idx="3">
                  <c:v>1.5957636530835699</c:v>
                </c:pt>
                <c:pt idx="4">
                  <c:v>1.360470613252901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3B-48A5-A9B6-E44FFC8F78E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/>
    </a:solidFill>
    <a:ln w="9525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Izsk.L!$AQ$6</c:f>
          <c:strCache>
            <c:ptCount val="1"/>
            <c:pt idx="0">
              <c:v>Izskatītās lietas (zemesgrāmatu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Izsk.L!$D$2:$H$2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Izsk.L!$D$35:$H$35</c:f>
              <c:numCache>
                <c:formatCode>General</c:formatCode>
                <c:ptCount val="5"/>
                <c:pt idx="0">
                  <c:v>278504</c:v>
                </c:pt>
                <c:pt idx="1">
                  <c:v>231093</c:v>
                </c:pt>
                <c:pt idx="2">
                  <c:v>240014</c:v>
                </c:pt>
                <c:pt idx="3">
                  <c:v>250187</c:v>
                </c:pt>
                <c:pt idx="4">
                  <c:v>238163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B-48FF-B471-49D2AAB17F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Izsk.1T!$AQ$6</c:f>
          <c:strCache>
            <c:ptCount val="1"/>
            <c:pt idx="0">
              <c:v>Izskatītās lietas uz 1 tiesnesi (zemesgrāmatu l.)</c:v>
            </c:pt>
          </c:strCache>
        </c:strRef>
      </c:tx>
      <c:layout>
        <c:manualLayout>
          <c:xMode val="edge"/>
          <c:yMode val="edge"/>
          <c:x val="7.4031470428648938E-2"/>
          <c:y val="1.7397609814991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Izsk.1T!$D$35:$H$35</c:f>
              <c:numCache>
                <c:formatCode>0.0</c:formatCode>
                <c:ptCount val="5"/>
                <c:pt idx="0">
                  <c:v>3978.6285714285714</c:v>
                </c:pt>
                <c:pt idx="1">
                  <c:v>3301.3285714285716</c:v>
                </c:pt>
                <c:pt idx="2">
                  <c:v>3529.6176470588234</c:v>
                </c:pt>
                <c:pt idx="3">
                  <c:v>3971.2222222222222</c:v>
                </c:pt>
                <c:pt idx="4">
                  <c:v>3841.3387096774195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1-440E-8D60-0EDA3F49EDD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Saņ.1T!$AQ$11</c:f>
          <c:strCache>
            <c:ptCount val="1"/>
            <c:pt idx="0">
              <c:v>Saņemtās lietas uz 1 tiesnesi (1.inst.)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9"/>
          <c:order val="9"/>
          <c:tx>
            <c:strRef>
              <c:f>Saņ.1T!$B$12</c:f>
              <c:strCache>
                <c:ptCount val="1"/>
                <c:pt idx="0">
                  <c:v>ART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Saņ.1T!$D$12:$H$12</c:f>
              <c:numCache>
                <c:formatCode>0.0</c:formatCode>
                <c:ptCount val="5"/>
                <c:pt idx="0">
                  <c:v>49.837837837837839</c:v>
                </c:pt>
                <c:pt idx="1">
                  <c:v>42.794871794871796</c:v>
                </c:pt>
                <c:pt idx="2">
                  <c:v>46.625</c:v>
                </c:pt>
                <c:pt idx="3">
                  <c:v>48.60526315789474</c:v>
                </c:pt>
                <c:pt idx="4">
                  <c:v>39.128205128205131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0B-4EAD-AE1F-0A5BD15CE864}"/>
            </c:ext>
          </c:extLst>
        </c:ser>
        <c:ser>
          <c:idx val="10"/>
          <c:order val="10"/>
          <c:tx>
            <c:strRef>
              <c:f>Saņ.1T!$B$13</c:f>
              <c:strCache>
                <c:ptCount val="1"/>
                <c:pt idx="0">
                  <c:v>RPT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Saņ.1T!$D$13:$H$13</c:f>
              <c:numCache>
                <c:formatCode>0.0</c:formatCode>
                <c:ptCount val="5"/>
                <c:pt idx="0">
                  <c:v>163.35051546391753</c:v>
                </c:pt>
                <c:pt idx="1">
                  <c:v>160.04040404040404</c:v>
                </c:pt>
                <c:pt idx="2">
                  <c:v>138.6421052631579</c:v>
                </c:pt>
                <c:pt idx="3">
                  <c:v>129.79787234042553</c:v>
                </c:pt>
                <c:pt idx="4">
                  <c:v>130.61290322580646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0B-4EAD-AE1F-0A5BD15CE864}"/>
            </c:ext>
          </c:extLst>
        </c:ser>
        <c:ser>
          <c:idx val="11"/>
          <c:order val="11"/>
          <c:tx>
            <c:strRef>
              <c:f>Saņ.1T!$B$14</c:f>
              <c:strCache>
                <c:ptCount val="1"/>
                <c:pt idx="0">
                  <c:v>RRT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Saņ.1T!$D$14:$H$14</c:f>
              <c:numCache>
                <c:formatCode>0.0</c:formatCode>
                <c:ptCount val="5"/>
                <c:pt idx="0">
                  <c:v>218.72413793103448</c:v>
                </c:pt>
                <c:pt idx="1">
                  <c:v>183.03333333333333</c:v>
                </c:pt>
                <c:pt idx="2">
                  <c:v>145.86206896551724</c:v>
                </c:pt>
                <c:pt idx="3">
                  <c:v>132.63333333333333</c:v>
                </c:pt>
                <c:pt idx="4">
                  <c:v>127.35483870967742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0B-4EAD-AE1F-0A5BD15CE864}"/>
            </c:ext>
          </c:extLst>
        </c:ser>
        <c:ser>
          <c:idx val="12"/>
          <c:order val="12"/>
          <c:tx>
            <c:strRef>
              <c:f>Saņ.1T!$B$15</c:f>
              <c:strCache>
                <c:ptCount val="1"/>
                <c:pt idx="0">
                  <c:v>KRT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Saņ.1T!$D$15:$H$15</c:f>
              <c:numCache>
                <c:formatCode>0.0</c:formatCode>
                <c:ptCount val="5"/>
                <c:pt idx="0">
                  <c:v>151.6764705882353</c:v>
                </c:pt>
                <c:pt idx="1">
                  <c:v>136.09090909090909</c:v>
                </c:pt>
                <c:pt idx="2">
                  <c:v>135.2258064516129</c:v>
                </c:pt>
                <c:pt idx="3">
                  <c:v>132.87096774193549</c:v>
                </c:pt>
                <c:pt idx="4">
                  <c:v>143.4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0B-4EAD-AE1F-0A5BD15CE864}"/>
            </c:ext>
          </c:extLst>
        </c:ser>
        <c:ser>
          <c:idx val="13"/>
          <c:order val="13"/>
          <c:tx>
            <c:strRef>
              <c:f>Saņ.1T!$B$16</c:f>
              <c:strCache>
                <c:ptCount val="1"/>
                <c:pt idx="0">
                  <c:v>LRT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Saņ.1T!$D$16:$H$16</c:f>
              <c:numCache>
                <c:formatCode>0.0</c:formatCode>
                <c:ptCount val="5"/>
                <c:pt idx="0">
                  <c:v>159.8235294117647</c:v>
                </c:pt>
                <c:pt idx="1">
                  <c:v>147.38235294117646</c:v>
                </c:pt>
                <c:pt idx="2">
                  <c:v>120.27272727272727</c:v>
                </c:pt>
                <c:pt idx="3">
                  <c:v>127.56666666666666</c:v>
                </c:pt>
                <c:pt idx="4">
                  <c:v>143.10344827586206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0B-4EAD-AE1F-0A5BD15CE864}"/>
            </c:ext>
          </c:extLst>
        </c:ser>
        <c:ser>
          <c:idx val="14"/>
          <c:order val="14"/>
          <c:tx>
            <c:strRef>
              <c:f>Saņ.1T!$B$17</c:f>
              <c:strCache>
                <c:ptCount val="1"/>
                <c:pt idx="0">
                  <c:v>VRT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Saņ.1T!$D$17:$H$17</c:f>
              <c:numCache>
                <c:formatCode>0.0</c:formatCode>
                <c:ptCount val="5"/>
                <c:pt idx="0">
                  <c:v>160</c:v>
                </c:pt>
                <c:pt idx="1">
                  <c:v>139.37931034482759</c:v>
                </c:pt>
                <c:pt idx="2">
                  <c:v>129.7037037037037</c:v>
                </c:pt>
                <c:pt idx="3">
                  <c:v>119.30769230769231</c:v>
                </c:pt>
                <c:pt idx="4">
                  <c:v>130.16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0B-4EAD-AE1F-0A5BD15CE864}"/>
            </c:ext>
          </c:extLst>
        </c:ser>
        <c:ser>
          <c:idx val="15"/>
          <c:order val="15"/>
          <c:tx>
            <c:strRef>
              <c:f>Saņ.1T!$B$18</c:f>
              <c:strCache>
                <c:ptCount val="1"/>
                <c:pt idx="0">
                  <c:v>ZRT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Saņ.1T!$D$18:$H$18</c:f>
              <c:numCache>
                <c:formatCode>0.0</c:formatCode>
                <c:ptCount val="5"/>
                <c:pt idx="0">
                  <c:v>149.73469387755102</c:v>
                </c:pt>
                <c:pt idx="1">
                  <c:v>140.0612244897959</c:v>
                </c:pt>
                <c:pt idx="2">
                  <c:v>121.83333333333333</c:v>
                </c:pt>
                <c:pt idx="3">
                  <c:v>117.1063829787234</c:v>
                </c:pt>
                <c:pt idx="4">
                  <c:v>121.51111111111111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0B-4EAD-AE1F-0A5BD15CE864}"/>
            </c:ext>
          </c:extLst>
        </c:ser>
        <c:ser>
          <c:idx val="16"/>
          <c:order val="16"/>
          <c:tx>
            <c:strRef>
              <c:f>Saņ.1T!$B$19</c:f>
              <c:strCache>
                <c:ptCount val="1"/>
                <c:pt idx="0">
                  <c:v>ELT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Saņ.1T!$D$19:$H$19</c:f>
              <c:numCache>
                <c:formatCode>General</c:formatCode>
                <c:ptCount val="5"/>
                <c:pt idx="2" formatCode="0.0">
                  <c:v>40.888888888888886</c:v>
                </c:pt>
                <c:pt idx="3" formatCode="0.0">
                  <c:v>42.2</c:v>
                </c:pt>
                <c:pt idx="4" formatCode="0.0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0B-4EAD-AE1F-0A5BD15CE8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Saņ.1T!$B$3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Saņ.1T!$D$3:$H$3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76.727272727272734</c:v>
                      </c:pt>
                      <c:pt idx="1">
                        <c:v>75.090909090909093</c:v>
                      </c:pt>
                      <c:pt idx="2">
                        <c:v>54.307692307692307</c:v>
                      </c:pt>
                      <c:pt idx="3">
                        <c:v>57.272727272727273</c:v>
                      </c:pt>
                      <c:pt idx="4">
                        <c:v>48.083333333333336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DF0B-4EAD-AE1F-0A5BD15CE86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Saņ.1T!$D$4:$H$4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72.75</c:v>
                      </c:pt>
                      <c:pt idx="1">
                        <c:v>80.5</c:v>
                      </c:pt>
                      <c:pt idx="2">
                        <c:v>78</c:v>
                      </c:pt>
                      <c:pt idx="3">
                        <c:v>70.230769230769226</c:v>
                      </c:pt>
                      <c:pt idx="4">
                        <c:v>68.428571428571431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F0B-4EAD-AE1F-0A5BD15CE86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Saņ.1T!$D$5:$H$5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127.33333333333333</c:v>
                      </c:pt>
                      <c:pt idx="1">
                        <c:v>85.75</c:v>
                      </c:pt>
                      <c:pt idx="2">
                        <c:v>82.75</c:v>
                      </c:pt>
                      <c:pt idx="3">
                        <c:v>62</c:v>
                      </c:pt>
                      <c:pt idx="4">
                        <c:v>56.111111111111114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F0B-4EAD-AE1F-0A5BD15CE86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Saņ.1T!$D$6:$H$6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50.727272727272727</c:v>
                      </c:pt>
                      <c:pt idx="1">
                        <c:v>41.18181818181818</c:v>
                      </c:pt>
                      <c:pt idx="2">
                        <c:v>49.89473684210526</c:v>
                      </c:pt>
                      <c:pt idx="3">
                        <c:v>48.368421052631582</c:v>
                      </c:pt>
                      <c:pt idx="4">
                        <c:v>43.789473684210527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F0B-4EAD-AE1F-0A5BD15CE86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Saņ.1T!$D$7:$H$7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73.081967213114751</c:v>
                      </c:pt>
                      <c:pt idx="1">
                        <c:v>69.142857142857139</c:v>
                      </c:pt>
                      <c:pt idx="2">
                        <c:v>68.017543859649123</c:v>
                      </c:pt>
                      <c:pt idx="3">
                        <c:v>69.15789473684211</c:v>
                      </c:pt>
                      <c:pt idx="4">
                        <c:v>60.438596491228068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F0B-4EAD-AE1F-0A5BD15CE86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Saņ.1T!$D$8:$H$8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53.230769230769234</c:v>
                      </c:pt>
                      <c:pt idx="1">
                        <c:v>40.92307692307692</c:v>
                      </c:pt>
                      <c:pt idx="2">
                        <c:v>38.92307692307692</c:v>
                      </c:pt>
                      <c:pt idx="3">
                        <c:v>37.833333333333336</c:v>
                      </c:pt>
                      <c:pt idx="4">
                        <c:v>43.81818181818182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F0B-4EAD-AE1F-0A5BD15CE86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Saņ.1T!$D$9:$H$9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45.615384615384613</c:v>
                      </c:pt>
                      <c:pt idx="1">
                        <c:v>41</c:v>
                      </c:pt>
                      <c:pt idx="2">
                        <c:v>38.692307692307693</c:v>
                      </c:pt>
                      <c:pt idx="3">
                        <c:v>37.769230769230766</c:v>
                      </c:pt>
                      <c:pt idx="4">
                        <c:v>40.07692307692308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F0B-4EAD-AE1F-0A5BD15CE86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Saņ.1T!$D$10:$H$10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38.92307692307692</c:v>
                      </c:pt>
                      <c:pt idx="1">
                        <c:v>37.46153846153846</c:v>
                      </c:pt>
                      <c:pt idx="2">
                        <c:v>34.384615384615387</c:v>
                      </c:pt>
                      <c:pt idx="3">
                        <c:v>33.416666666666664</c:v>
                      </c:pt>
                      <c:pt idx="4">
                        <c:v>37.75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F0B-4EAD-AE1F-0A5BD15CE86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Saņ.1T!$D$11:$H$11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54.4</c:v>
                      </c:pt>
                      <c:pt idx="1">
                        <c:v>59</c:v>
                      </c:pt>
                      <c:pt idx="2">
                        <c:v>54.357142857142854</c:v>
                      </c:pt>
                      <c:pt idx="3">
                        <c:v>46.857142857142854</c:v>
                      </c:pt>
                      <c:pt idx="4">
                        <c:v>45.857142857142854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F0B-4EAD-AE1F-0A5BD15CE864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Saņ.1T!$AQ$4</c:f>
          <c:strCache>
            <c:ptCount val="1"/>
            <c:pt idx="0">
              <c:v>Saņemtās lietas uz 1 tiesnesi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Saņ.1T!$D$33:$H$33</c:f>
              <c:numCache>
                <c:formatCode>0.0</c:formatCode>
                <c:ptCount val="5"/>
                <c:pt idx="0">
                  <c:v>119.81837160751566</c:v>
                </c:pt>
                <c:pt idx="1">
                  <c:v>111.20041753653445</c:v>
                </c:pt>
                <c:pt idx="2">
                  <c:v>97.79245283018868</c:v>
                </c:pt>
                <c:pt idx="3">
                  <c:v>94.143468950749465</c:v>
                </c:pt>
                <c:pt idx="4">
                  <c:v>93.982758620689651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3C-4C7B-9F7B-C426707A419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Izsk.1T!$AQ$11</c:f>
          <c:strCache>
            <c:ptCount val="1"/>
            <c:pt idx="0">
              <c:v>Izskatītās lietas uz 1 tiesnesi (1.inst.)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9"/>
          <c:order val="9"/>
          <c:tx>
            <c:strRef>
              <c:f>Izsk.1T!$B$12</c:f>
              <c:strCache>
                <c:ptCount val="1"/>
                <c:pt idx="0">
                  <c:v>ART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Izsk.1T!$D$12:$H$12</c:f>
              <c:numCache>
                <c:formatCode>0.0</c:formatCode>
                <c:ptCount val="5"/>
                <c:pt idx="0">
                  <c:v>51.351351351351354</c:v>
                </c:pt>
                <c:pt idx="1">
                  <c:v>45.692307692307693</c:v>
                </c:pt>
                <c:pt idx="2">
                  <c:v>43.2</c:v>
                </c:pt>
                <c:pt idx="3">
                  <c:v>51.94736842105263</c:v>
                </c:pt>
                <c:pt idx="4">
                  <c:v>42.92307692307692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A6-45F9-97F9-896D4DD0A382}"/>
            </c:ext>
          </c:extLst>
        </c:ser>
        <c:ser>
          <c:idx val="10"/>
          <c:order val="10"/>
          <c:tx>
            <c:strRef>
              <c:f>Izsk.1T!$B$13</c:f>
              <c:strCache>
                <c:ptCount val="1"/>
                <c:pt idx="0">
                  <c:v>RPT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Izsk.1T!$D$13:$H$13</c:f>
              <c:numCache>
                <c:formatCode>0.0</c:formatCode>
                <c:ptCount val="5"/>
                <c:pt idx="0">
                  <c:v>156.15463917525773</c:v>
                </c:pt>
                <c:pt idx="1">
                  <c:v>132.1919191919192</c:v>
                </c:pt>
                <c:pt idx="2">
                  <c:v>141.53684210526316</c:v>
                </c:pt>
                <c:pt idx="3">
                  <c:v>133.30851063829786</c:v>
                </c:pt>
                <c:pt idx="4">
                  <c:v>129.18279569892474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A6-45F9-97F9-896D4DD0A382}"/>
            </c:ext>
          </c:extLst>
        </c:ser>
        <c:ser>
          <c:idx val="11"/>
          <c:order val="11"/>
          <c:tx>
            <c:strRef>
              <c:f>Izsk.1T!$B$14</c:f>
              <c:strCache>
                <c:ptCount val="1"/>
                <c:pt idx="0">
                  <c:v>RRT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Izsk.1T!$D$14:$H$14</c:f>
              <c:numCache>
                <c:formatCode>0.0</c:formatCode>
                <c:ptCount val="5"/>
                <c:pt idx="0">
                  <c:v>194.55172413793105</c:v>
                </c:pt>
                <c:pt idx="1">
                  <c:v>174.46666666666667</c:v>
                </c:pt>
                <c:pt idx="2">
                  <c:v>149.0344827586207</c:v>
                </c:pt>
                <c:pt idx="3">
                  <c:v>142.9</c:v>
                </c:pt>
                <c:pt idx="4">
                  <c:v>128.54838709677421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A6-45F9-97F9-896D4DD0A382}"/>
            </c:ext>
          </c:extLst>
        </c:ser>
        <c:ser>
          <c:idx val="12"/>
          <c:order val="12"/>
          <c:tx>
            <c:strRef>
              <c:f>Izsk.1T!$B$15</c:f>
              <c:strCache>
                <c:ptCount val="1"/>
                <c:pt idx="0">
                  <c:v>KRT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Izsk.1T!$D$15:$H$15</c:f>
              <c:numCache>
                <c:formatCode>0.0</c:formatCode>
                <c:ptCount val="5"/>
                <c:pt idx="0">
                  <c:v>148.73529411764707</c:v>
                </c:pt>
                <c:pt idx="1">
                  <c:v>137.15151515151516</c:v>
                </c:pt>
                <c:pt idx="2">
                  <c:v>137.54838709677421</c:v>
                </c:pt>
                <c:pt idx="3">
                  <c:v>130.64516129032259</c:v>
                </c:pt>
                <c:pt idx="4">
                  <c:v>139.6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A6-45F9-97F9-896D4DD0A382}"/>
            </c:ext>
          </c:extLst>
        </c:ser>
        <c:ser>
          <c:idx val="13"/>
          <c:order val="13"/>
          <c:tx>
            <c:strRef>
              <c:f>Izsk.1T!$B$16</c:f>
              <c:strCache>
                <c:ptCount val="1"/>
                <c:pt idx="0">
                  <c:v>LRT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Izsk.1T!$D$16:$H$16</c:f>
              <c:numCache>
                <c:formatCode>0.0</c:formatCode>
                <c:ptCount val="5"/>
                <c:pt idx="0">
                  <c:v>158.29411764705881</c:v>
                </c:pt>
                <c:pt idx="1">
                  <c:v>146.3235294117647</c:v>
                </c:pt>
                <c:pt idx="2">
                  <c:v>124.84848484848484</c:v>
                </c:pt>
                <c:pt idx="3">
                  <c:v>138.46666666666667</c:v>
                </c:pt>
                <c:pt idx="4">
                  <c:v>139.68965517241378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A6-45F9-97F9-896D4DD0A382}"/>
            </c:ext>
          </c:extLst>
        </c:ser>
        <c:ser>
          <c:idx val="14"/>
          <c:order val="14"/>
          <c:tx>
            <c:strRef>
              <c:f>Izsk.1T!$B$17</c:f>
              <c:strCache>
                <c:ptCount val="1"/>
                <c:pt idx="0">
                  <c:v>VRT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Izsk.1T!$D$17:$H$17</c:f>
              <c:numCache>
                <c:formatCode>0.0</c:formatCode>
                <c:ptCount val="5"/>
                <c:pt idx="0">
                  <c:v>158.89285714285714</c:v>
                </c:pt>
                <c:pt idx="1">
                  <c:v>140.0344827586207</c:v>
                </c:pt>
                <c:pt idx="2">
                  <c:v>133.03703703703704</c:v>
                </c:pt>
                <c:pt idx="3">
                  <c:v>128.26923076923077</c:v>
                </c:pt>
                <c:pt idx="4">
                  <c:v>122.48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A6-45F9-97F9-896D4DD0A382}"/>
            </c:ext>
          </c:extLst>
        </c:ser>
        <c:ser>
          <c:idx val="15"/>
          <c:order val="15"/>
          <c:tx>
            <c:strRef>
              <c:f>Izsk.1T!$B$18</c:f>
              <c:strCache>
                <c:ptCount val="1"/>
                <c:pt idx="0">
                  <c:v>ZRT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Izsk.1T!$D$18:$H$18</c:f>
              <c:numCache>
                <c:formatCode>0.0</c:formatCode>
                <c:ptCount val="5"/>
                <c:pt idx="0">
                  <c:v>146.30612244897958</c:v>
                </c:pt>
                <c:pt idx="1">
                  <c:v>139.08163265306123</c:v>
                </c:pt>
                <c:pt idx="2">
                  <c:v>129.83333333333334</c:v>
                </c:pt>
                <c:pt idx="3">
                  <c:v>113.34042553191489</c:v>
                </c:pt>
                <c:pt idx="4">
                  <c:v>123.8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A6-45F9-97F9-896D4DD0A382}"/>
            </c:ext>
          </c:extLst>
        </c:ser>
        <c:ser>
          <c:idx val="16"/>
          <c:order val="16"/>
          <c:tx>
            <c:strRef>
              <c:f>Izsk.1T!$B$19</c:f>
              <c:strCache>
                <c:ptCount val="1"/>
                <c:pt idx="0">
                  <c:v>ELT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Izsk.1T!$D$19:$H$19</c:f>
              <c:numCache>
                <c:formatCode>General</c:formatCode>
                <c:ptCount val="5"/>
                <c:pt idx="2" formatCode="0.0">
                  <c:v>21.444444444444443</c:v>
                </c:pt>
                <c:pt idx="3" formatCode="0.0">
                  <c:v>35.299999999999997</c:v>
                </c:pt>
                <c:pt idx="4" formatCode="0.0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EA6-45F9-97F9-896D4DD0A3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Izsk.1T!$B$3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Izsk.1T!$D$3:$H$3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86.454545454545453</c:v>
                      </c:pt>
                      <c:pt idx="1">
                        <c:v>85.454545454545453</c:v>
                      </c:pt>
                      <c:pt idx="2">
                        <c:v>65.461538461538467</c:v>
                      </c:pt>
                      <c:pt idx="3">
                        <c:v>66.909090909090907</c:v>
                      </c:pt>
                      <c:pt idx="4">
                        <c:v>57.083333333333336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6EA6-45F9-97F9-896D4DD0A38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Izsk.1T!$D$4:$H$4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75.5</c:v>
                      </c:pt>
                      <c:pt idx="1">
                        <c:v>96.785714285714292</c:v>
                      </c:pt>
                      <c:pt idx="2">
                        <c:v>77.714285714285708</c:v>
                      </c:pt>
                      <c:pt idx="3">
                        <c:v>74.84615384615384</c:v>
                      </c:pt>
                      <c:pt idx="4">
                        <c:v>72.142857142857139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EA6-45F9-97F9-896D4DD0A38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Izsk.1T!$D$5:$H$5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130.5</c:v>
                      </c:pt>
                      <c:pt idx="1">
                        <c:v>81.25</c:v>
                      </c:pt>
                      <c:pt idx="2">
                        <c:v>75.5</c:v>
                      </c:pt>
                      <c:pt idx="3">
                        <c:v>70.333333333333329</c:v>
                      </c:pt>
                      <c:pt idx="4">
                        <c:v>57.555555555555557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EA6-45F9-97F9-896D4DD0A38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Izsk.1T!$D$6:$H$6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45.31818181818182</c:v>
                      </c:pt>
                      <c:pt idx="1">
                        <c:v>49.590909090909093</c:v>
                      </c:pt>
                      <c:pt idx="2">
                        <c:v>46.263157894736842</c:v>
                      </c:pt>
                      <c:pt idx="3">
                        <c:v>48.210526315789473</c:v>
                      </c:pt>
                      <c:pt idx="4">
                        <c:v>40.684210526315788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EA6-45F9-97F9-896D4DD0A38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Izsk.1T!$D$7:$H$7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68.639344262295083</c:v>
                      </c:pt>
                      <c:pt idx="1">
                        <c:v>72.892857142857139</c:v>
                      </c:pt>
                      <c:pt idx="2">
                        <c:v>66.10526315789474</c:v>
                      </c:pt>
                      <c:pt idx="3">
                        <c:v>62.10526315789474</c:v>
                      </c:pt>
                      <c:pt idx="4">
                        <c:v>56.912280701754383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EA6-45F9-97F9-896D4DD0A38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Izsk.1T!$D$8:$H$8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51</c:v>
                      </c:pt>
                      <c:pt idx="1">
                        <c:v>43.92307692307692</c:v>
                      </c:pt>
                      <c:pt idx="2">
                        <c:v>39.384615384615387</c:v>
                      </c:pt>
                      <c:pt idx="3">
                        <c:v>38</c:v>
                      </c:pt>
                      <c:pt idx="4">
                        <c:v>38.18181818181818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EA6-45F9-97F9-896D4DD0A38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Izsk.1T!$D$9:$H$9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44</c:v>
                      </c:pt>
                      <c:pt idx="1">
                        <c:v>42.230769230769234</c:v>
                      </c:pt>
                      <c:pt idx="2">
                        <c:v>39.615384615384613</c:v>
                      </c:pt>
                      <c:pt idx="3">
                        <c:v>35.615384615384613</c:v>
                      </c:pt>
                      <c:pt idx="4">
                        <c:v>39.307692307692307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EA6-45F9-97F9-896D4DD0A38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Izsk.1T!$D$10:$H$10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38.230769230769234</c:v>
                      </c:pt>
                      <c:pt idx="1">
                        <c:v>42.307692307692307</c:v>
                      </c:pt>
                      <c:pt idx="2">
                        <c:v>35</c:v>
                      </c:pt>
                      <c:pt idx="3">
                        <c:v>35.583333333333336</c:v>
                      </c:pt>
                      <c:pt idx="4">
                        <c:v>34.666666666666664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EA6-45F9-97F9-896D4DD0A38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Izsk.1T!$D$11:$H$11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54.466666666666669</c:v>
                      </c:pt>
                      <c:pt idx="1">
                        <c:v>56.733333333333334</c:v>
                      </c:pt>
                      <c:pt idx="2">
                        <c:v>58</c:v>
                      </c:pt>
                      <c:pt idx="3">
                        <c:v>48.214285714285715</c:v>
                      </c:pt>
                      <c:pt idx="4">
                        <c:v>45.285714285714285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EA6-45F9-97F9-896D4DD0A382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Uzkr.1T!$AQ$11</c:f>
          <c:strCache>
            <c:ptCount val="1"/>
            <c:pt idx="0">
              <c:v>Uzkrātās lietas uz 1 tiesnesi (1.inst.)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9"/>
          <c:order val="9"/>
          <c:tx>
            <c:strRef>
              <c:f>Uzkr.1T!$B$12</c:f>
              <c:strCache>
                <c:ptCount val="1"/>
                <c:pt idx="0">
                  <c:v>ART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Uzkr.1T!$D$12:$H$12</c:f>
              <c:numCache>
                <c:formatCode>0.0</c:formatCode>
                <c:ptCount val="5"/>
                <c:pt idx="0">
                  <c:v>32.135135135135137</c:v>
                </c:pt>
                <c:pt idx="1">
                  <c:v>27.589743589743591</c:v>
                </c:pt>
                <c:pt idx="2">
                  <c:v>30.324999999999999</c:v>
                </c:pt>
                <c:pt idx="3">
                  <c:v>28.578947368421051</c:v>
                </c:pt>
                <c:pt idx="4">
                  <c:v>24.051282051282051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37-4229-B867-7DC2B2A6EF42}"/>
            </c:ext>
          </c:extLst>
        </c:ser>
        <c:ser>
          <c:idx val="10"/>
          <c:order val="10"/>
          <c:tx>
            <c:strRef>
              <c:f>Uzkr.1T!$B$13</c:f>
              <c:strCache>
                <c:ptCount val="1"/>
                <c:pt idx="0">
                  <c:v>RPT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Uzkr.1T!$D$13:$H$13</c:f>
              <c:numCache>
                <c:formatCode>0.0</c:formatCode>
                <c:ptCount val="5"/>
                <c:pt idx="0">
                  <c:v>82.865979381443296</c:v>
                </c:pt>
                <c:pt idx="1">
                  <c:v>95.434343434343432</c:v>
                </c:pt>
                <c:pt idx="2">
                  <c:v>94.610526315789471</c:v>
                </c:pt>
                <c:pt idx="3">
                  <c:v>92.074468085106389</c:v>
                </c:pt>
                <c:pt idx="4">
                  <c:v>91.387096774193552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37-4229-B867-7DC2B2A6EF42}"/>
            </c:ext>
          </c:extLst>
        </c:ser>
        <c:ser>
          <c:idx val="11"/>
          <c:order val="11"/>
          <c:tx>
            <c:strRef>
              <c:f>Uzkr.1T!$B$14</c:f>
              <c:strCache>
                <c:ptCount val="1"/>
                <c:pt idx="0">
                  <c:v>RRT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Uzkr.1T!$D$14:$H$14</c:f>
              <c:numCache>
                <c:formatCode>0.0</c:formatCode>
                <c:ptCount val="5"/>
                <c:pt idx="0">
                  <c:v>97.931034482758619</c:v>
                </c:pt>
                <c:pt idx="1">
                  <c:v>98.86666666666666</c:v>
                </c:pt>
                <c:pt idx="2">
                  <c:v>99</c:v>
                </c:pt>
                <c:pt idx="3">
                  <c:v>85.4</c:v>
                </c:pt>
                <c:pt idx="4">
                  <c:v>81.451612903225808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37-4229-B867-7DC2B2A6EF42}"/>
            </c:ext>
          </c:extLst>
        </c:ser>
        <c:ser>
          <c:idx val="12"/>
          <c:order val="12"/>
          <c:tx>
            <c:strRef>
              <c:f>Uzkr.1T!$B$15</c:f>
              <c:strCache>
                <c:ptCount val="1"/>
                <c:pt idx="0">
                  <c:v>KRT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Uzkr.1T!$D$15:$H$15</c:f>
              <c:numCache>
                <c:formatCode>0.0</c:formatCode>
                <c:ptCount val="5"/>
                <c:pt idx="0">
                  <c:v>44.029411764705884</c:v>
                </c:pt>
                <c:pt idx="1">
                  <c:v>44.303030303030305</c:v>
                </c:pt>
                <c:pt idx="2">
                  <c:v>44.806451612903224</c:v>
                </c:pt>
                <c:pt idx="3">
                  <c:v>46.967741935483872</c:v>
                </c:pt>
                <c:pt idx="4">
                  <c:v>52.333333333333336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37-4229-B867-7DC2B2A6EF42}"/>
            </c:ext>
          </c:extLst>
        </c:ser>
        <c:ser>
          <c:idx val="13"/>
          <c:order val="13"/>
          <c:tx>
            <c:strRef>
              <c:f>Uzkr.1T!$B$16</c:f>
              <c:strCache>
                <c:ptCount val="1"/>
                <c:pt idx="0">
                  <c:v>LRT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Uzkr.1T!$D$16:$H$16</c:f>
              <c:numCache>
                <c:formatCode>0.0</c:formatCode>
                <c:ptCount val="5"/>
                <c:pt idx="0">
                  <c:v>59.382352941176471</c:v>
                </c:pt>
                <c:pt idx="1">
                  <c:v>60.441176470588232</c:v>
                </c:pt>
                <c:pt idx="2">
                  <c:v>57.696969696969695</c:v>
                </c:pt>
                <c:pt idx="3">
                  <c:v>52.56666666666667</c:v>
                </c:pt>
                <c:pt idx="4">
                  <c:v>57.275862068965516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37-4229-B867-7DC2B2A6EF42}"/>
            </c:ext>
          </c:extLst>
        </c:ser>
        <c:ser>
          <c:idx val="14"/>
          <c:order val="14"/>
          <c:tx>
            <c:strRef>
              <c:f>Uzkr.1T!$B$17</c:f>
              <c:strCache>
                <c:ptCount val="1"/>
                <c:pt idx="0">
                  <c:v>VRT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Uzkr.1T!$D$17:$H$17</c:f>
              <c:numCache>
                <c:formatCode>0.0</c:formatCode>
                <c:ptCount val="5"/>
                <c:pt idx="0">
                  <c:v>49.25</c:v>
                </c:pt>
                <c:pt idx="1">
                  <c:v>46.931034482758619</c:v>
                </c:pt>
                <c:pt idx="2">
                  <c:v>47.074074074074076</c:v>
                </c:pt>
                <c:pt idx="3">
                  <c:v>39.92307692307692</c:v>
                </c:pt>
                <c:pt idx="4">
                  <c:v>49.08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37-4229-B867-7DC2B2A6EF42}"/>
            </c:ext>
          </c:extLst>
        </c:ser>
        <c:ser>
          <c:idx val="15"/>
          <c:order val="15"/>
          <c:tx>
            <c:strRef>
              <c:f>Uzkr.1T!$B$18</c:f>
              <c:strCache>
                <c:ptCount val="1"/>
                <c:pt idx="0">
                  <c:v>ZRT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Uzkr.1T!$D$18:$H$18</c:f>
              <c:numCache>
                <c:formatCode>0.0</c:formatCode>
                <c:ptCount val="5"/>
                <c:pt idx="0">
                  <c:v>60</c:v>
                </c:pt>
                <c:pt idx="1">
                  <c:v>60.95918367346939</c:v>
                </c:pt>
                <c:pt idx="2">
                  <c:v>54.229166666666664</c:v>
                </c:pt>
                <c:pt idx="3">
                  <c:v>59.106382978723403</c:v>
                </c:pt>
                <c:pt idx="4">
                  <c:v>59.444444444444443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837-4229-B867-7DC2B2A6EF42}"/>
            </c:ext>
          </c:extLst>
        </c:ser>
        <c:ser>
          <c:idx val="16"/>
          <c:order val="16"/>
          <c:tx>
            <c:strRef>
              <c:f>Uzkr.1T!$B$19</c:f>
              <c:strCache>
                <c:ptCount val="1"/>
                <c:pt idx="0">
                  <c:v>ELT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Uzkr.1T!$D$19:$H$19</c:f>
              <c:numCache>
                <c:formatCode>General</c:formatCode>
                <c:ptCount val="5"/>
                <c:pt idx="2" formatCode="0.0">
                  <c:v>19.333333333333332</c:v>
                </c:pt>
                <c:pt idx="3" formatCode="0.0">
                  <c:v>24.3</c:v>
                </c:pt>
                <c:pt idx="4" formatCode="0.0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837-4229-B867-7DC2B2A6EF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Uzkr.1T!$B$3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Uzkr.1T!$D$3:$H$3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77.36363636363636</c:v>
                      </c:pt>
                      <c:pt idx="1">
                        <c:v>67</c:v>
                      </c:pt>
                      <c:pt idx="2">
                        <c:v>45.53846153846154</c:v>
                      </c:pt>
                      <c:pt idx="3">
                        <c:v>44.18181818181818</c:v>
                      </c:pt>
                      <c:pt idx="4">
                        <c:v>31.5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F837-4229-B867-7DC2B2A6EF4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Uzkr.1T!$D$4:$H$4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40.5625</c:v>
                      </c:pt>
                      <c:pt idx="1">
                        <c:v>30.071428571428573</c:v>
                      </c:pt>
                      <c:pt idx="2">
                        <c:v>30.357142857142858</c:v>
                      </c:pt>
                      <c:pt idx="3">
                        <c:v>28.076923076923077</c:v>
                      </c:pt>
                      <c:pt idx="4">
                        <c:v>22.357142857142858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837-4229-B867-7DC2B2A6EF4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Uzkr.1T!$D$5:$H$5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23.5</c:v>
                      </c:pt>
                      <c:pt idx="1">
                        <c:v>22.125</c:v>
                      </c:pt>
                      <c:pt idx="2">
                        <c:v>29.375</c:v>
                      </c:pt>
                      <c:pt idx="3">
                        <c:v>17.777777777777779</c:v>
                      </c:pt>
                      <c:pt idx="4">
                        <c:v>16.333333333333332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837-4229-B867-7DC2B2A6EF4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Uzkr.1T!$D$6:$H$6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29.954545454545453</c:v>
                      </c:pt>
                      <c:pt idx="1">
                        <c:v>21.545454545454547</c:v>
                      </c:pt>
                      <c:pt idx="2">
                        <c:v>28.578947368421051</c:v>
                      </c:pt>
                      <c:pt idx="3">
                        <c:v>28.736842105263158</c:v>
                      </c:pt>
                      <c:pt idx="4">
                        <c:v>31.842105263157894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837-4229-B867-7DC2B2A6EF4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Uzkr.1T!$D$7:$H$7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21.918032786885245</c:v>
                      </c:pt>
                      <c:pt idx="1">
                        <c:v>19.785714285714285</c:v>
                      </c:pt>
                      <c:pt idx="2">
                        <c:v>20.228070175438596</c:v>
                      </c:pt>
                      <c:pt idx="3">
                        <c:v>26.684210526315791</c:v>
                      </c:pt>
                      <c:pt idx="4">
                        <c:v>24.92982456140351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837-4229-B867-7DC2B2A6EF4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Uzkr.1T!$D$8:$H$8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11</c:v>
                      </c:pt>
                      <c:pt idx="1">
                        <c:v>7.9230769230769234</c:v>
                      </c:pt>
                      <c:pt idx="2">
                        <c:v>7.2307692307692308</c:v>
                      </c:pt>
                      <c:pt idx="3">
                        <c:v>7.333333333333333</c:v>
                      </c:pt>
                      <c:pt idx="4">
                        <c:v>13.545454545454545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837-4229-B867-7DC2B2A6EF4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Uzkr.1T!$D$9:$H$9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13</c:v>
                      </c:pt>
                      <c:pt idx="1">
                        <c:v>11.76923076923077</c:v>
                      </c:pt>
                      <c:pt idx="2">
                        <c:v>10.846153846153847</c:v>
                      </c:pt>
                      <c:pt idx="3">
                        <c:v>12.846153846153847</c:v>
                      </c:pt>
                      <c:pt idx="4">
                        <c:v>13.615384615384615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837-4229-B867-7DC2B2A6EF4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Uzkr.1T!$D$10:$H$10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15.461538461538462</c:v>
                      </c:pt>
                      <c:pt idx="1">
                        <c:v>10.307692307692308</c:v>
                      </c:pt>
                      <c:pt idx="2">
                        <c:v>9.615384615384615</c:v>
                      </c:pt>
                      <c:pt idx="3">
                        <c:v>8.1666666666666661</c:v>
                      </c:pt>
                      <c:pt idx="4">
                        <c:v>11.166666666666666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837-4229-B867-7DC2B2A6EF4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Uzkr.1T!$D$11:$H$11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20.933333333333334</c:v>
                      </c:pt>
                      <c:pt idx="1">
                        <c:v>22.333333333333332</c:v>
                      </c:pt>
                      <c:pt idx="2">
                        <c:v>20.071428571428573</c:v>
                      </c:pt>
                      <c:pt idx="3">
                        <c:v>17.785714285714285</c:v>
                      </c:pt>
                      <c:pt idx="4">
                        <c:v>18.214285714285715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837-4229-B867-7DC2B2A6EF42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Vid.term.!$AQ$11</c:f>
          <c:strCache>
            <c:ptCount val="1"/>
            <c:pt idx="0">
              <c:v>Lietu izskatīšanas vidējais termiņš (m) (1.inst.)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9"/>
          <c:order val="9"/>
          <c:tx>
            <c:strRef>
              <c:f>Vid.term.!$B$12</c:f>
              <c:strCache>
                <c:ptCount val="1"/>
                <c:pt idx="0">
                  <c:v>ART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Vid.term.!$D$12:$H$12</c:f>
              <c:numCache>
                <c:formatCode>0.00</c:formatCode>
                <c:ptCount val="5"/>
                <c:pt idx="0">
                  <c:v>8.0767894736842099</c:v>
                </c:pt>
                <c:pt idx="1">
                  <c:v>8.2700897867564507</c:v>
                </c:pt>
                <c:pt idx="2">
                  <c:v>7.9449845679012299</c:v>
                </c:pt>
                <c:pt idx="3">
                  <c:v>7.9417257683215103</c:v>
                </c:pt>
                <c:pt idx="4">
                  <c:v>8.4426435406698594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A0-4CC4-9379-F20E44FD39D3}"/>
            </c:ext>
          </c:extLst>
        </c:ser>
        <c:ser>
          <c:idx val="10"/>
          <c:order val="10"/>
          <c:tx>
            <c:strRef>
              <c:f>Vid.term.!$B$13</c:f>
              <c:strCache>
                <c:ptCount val="1"/>
                <c:pt idx="0">
                  <c:v>RPT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Vid.term.!$D$13:$H$13</c:f>
              <c:numCache>
                <c:formatCode>0.00</c:formatCode>
                <c:ptCount val="5"/>
                <c:pt idx="0">
                  <c:v>7.5054519717780304</c:v>
                </c:pt>
                <c:pt idx="1">
                  <c:v>6.8</c:v>
                </c:pt>
                <c:pt idx="2">
                  <c:v>7.4</c:v>
                </c:pt>
                <c:pt idx="3">
                  <c:v>9</c:v>
                </c:pt>
                <c:pt idx="4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A0-4CC4-9379-F20E44FD39D3}"/>
            </c:ext>
          </c:extLst>
        </c:ser>
        <c:ser>
          <c:idx val="11"/>
          <c:order val="11"/>
          <c:tx>
            <c:strRef>
              <c:f>Vid.term.!$B$14</c:f>
              <c:strCache>
                <c:ptCount val="1"/>
                <c:pt idx="0">
                  <c:v>RRT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Vid.term.!$D$14:$H$14</c:f>
              <c:numCache>
                <c:formatCode>0.00</c:formatCode>
                <c:ptCount val="5"/>
                <c:pt idx="0">
                  <c:v>5.4</c:v>
                </c:pt>
                <c:pt idx="1">
                  <c:v>6.3</c:v>
                </c:pt>
                <c:pt idx="2">
                  <c:v>7.9</c:v>
                </c:pt>
                <c:pt idx="3">
                  <c:v>8.3000000000000007</c:v>
                </c:pt>
                <c:pt idx="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A0-4CC4-9379-F20E44FD39D3}"/>
            </c:ext>
          </c:extLst>
        </c:ser>
        <c:ser>
          <c:idx val="12"/>
          <c:order val="12"/>
          <c:tx>
            <c:strRef>
              <c:f>Vid.term.!$B$15</c:f>
              <c:strCache>
                <c:ptCount val="1"/>
                <c:pt idx="0">
                  <c:v>KRT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Vid.term.!$D$15:$H$15</c:f>
              <c:numCache>
                <c:formatCode>0.00</c:formatCode>
                <c:ptCount val="5"/>
                <c:pt idx="0">
                  <c:v>3.7</c:v>
                </c:pt>
                <c:pt idx="1">
                  <c:v>3.8</c:v>
                </c:pt>
                <c:pt idx="2">
                  <c:v>4.2304152902312397</c:v>
                </c:pt>
                <c:pt idx="3">
                  <c:v>4.3025347912524898</c:v>
                </c:pt>
                <c:pt idx="4">
                  <c:v>4.0839497278258099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A0-4CC4-9379-F20E44FD39D3}"/>
            </c:ext>
          </c:extLst>
        </c:ser>
        <c:ser>
          <c:idx val="13"/>
          <c:order val="13"/>
          <c:tx>
            <c:strRef>
              <c:f>Vid.term.!$B$16</c:f>
              <c:strCache>
                <c:ptCount val="1"/>
                <c:pt idx="0">
                  <c:v>LRT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Vid.term.!$D$16:$H$16</c:f>
              <c:numCache>
                <c:formatCode>0.00</c:formatCode>
                <c:ptCount val="5"/>
                <c:pt idx="0">
                  <c:v>4.2</c:v>
                </c:pt>
                <c:pt idx="1">
                  <c:v>4.2</c:v>
                </c:pt>
                <c:pt idx="2">
                  <c:v>5.4</c:v>
                </c:pt>
                <c:pt idx="3">
                  <c:v>6</c:v>
                </c:pt>
                <c:pt idx="4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A0-4CC4-9379-F20E44FD39D3}"/>
            </c:ext>
          </c:extLst>
        </c:ser>
        <c:ser>
          <c:idx val="14"/>
          <c:order val="14"/>
          <c:tx>
            <c:strRef>
              <c:f>Vid.term.!$B$17</c:f>
              <c:strCache>
                <c:ptCount val="1"/>
                <c:pt idx="0">
                  <c:v>VRT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Vid.term.!$D$17:$H$17</c:f>
              <c:numCache>
                <c:formatCode>0.00</c:formatCode>
                <c:ptCount val="5"/>
                <c:pt idx="0">
                  <c:v>4.1276772424598498</c:v>
                </c:pt>
                <c:pt idx="1">
                  <c:v>4.0999999999999996</c:v>
                </c:pt>
                <c:pt idx="2">
                  <c:v>4.6311979020324099</c:v>
                </c:pt>
                <c:pt idx="3">
                  <c:v>4.8</c:v>
                </c:pt>
                <c:pt idx="4">
                  <c:v>4.4409150757077001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A0-4CC4-9379-F20E44FD39D3}"/>
            </c:ext>
          </c:extLst>
        </c:ser>
        <c:ser>
          <c:idx val="15"/>
          <c:order val="15"/>
          <c:tx>
            <c:strRef>
              <c:f>Vid.term.!$B$18</c:f>
              <c:strCache>
                <c:ptCount val="1"/>
                <c:pt idx="0">
                  <c:v>ZRT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Vid.term.!$D$18:$H$18</c:f>
              <c:numCache>
                <c:formatCode>0.00</c:formatCode>
                <c:ptCount val="5"/>
                <c:pt idx="0">
                  <c:v>5</c:v>
                </c:pt>
                <c:pt idx="1">
                  <c:v>5.0999999999999996</c:v>
                </c:pt>
                <c:pt idx="2">
                  <c:v>5.7</c:v>
                </c:pt>
                <c:pt idx="3">
                  <c:v>6.1124605877159803</c:v>
                </c:pt>
                <c:pt idx="4">
                  <c:v>6.3439388467557496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A0-4CC4-9379-F20E44FD39D3}"/>
            </c:ext>
          </c:extLst>
        </c:ser>
        <c:ser>
          <c:idx val="16"/>
          <c:order val="16"/>
          <c:tx>
            <c:strRef>
              <c:f>Vid.term.!$B$19</c:f>
              <c:strCache>
                <c:ptCount val="1"/>
                <c:pt idx="0">
                  <c:v>ELT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Vid.term.!$D$19:$H$19</c:f>
              <c:numCache>
                <c:formatCode>General</c:formatCode>
                <c:ptCount val="5"/>
                <c:pt idx="2" formatCode="0.00">
                  <c:v>2.1637305699481901</c:v>
                </c:pt>
                <c:pt idx="3" formatCode="0.00">
                  <c:v>4.5802644003777102</c:v>
                </c:pt>
                <c:pt idx="4" formatCode="0.00">
                  <c:v>6.2912698412698402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A0-4CC4-9379-F20E44FD39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Vid.term.!$B$3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Vid.term.!$D$3:$H$3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13.2</c:v>
                      </c:pt>
                      <c:pt idx="1">
                        <c:v>12.5</c:v>
                      </c:pt>
                      <c:pt idx="2">
                        <c:v>10.5</c:v>
                      </c:pt>
                      <c:pt idx="3">
                        <c:v>11.9</c:v>
                      </c:pt>
                      <c:pt idx="4">
                        <c:v>13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53A0-4CC4-9379-F20E44FD39D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Vid.term.!$D$4:$H$4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7.9</c:v>
                      </c:pt>
                      <c:pt idx="1">
                        <c:v>6.1</c:v>
                      </c:pt>
                      <c:pt idx="2">
                        <c:v>4.8</c:v>
                      </c:pt>
                      <c:pt idx="3">
                        <c:v>5.7</c:v>
                      </c:pt>
                      <c:pt idx="4">
                        <c:v>5.0999999999999996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3A0-4CC4-9379-F20E44FD39D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Vid.term.!$D$5:$H$5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2.9</c:v>
                      </c:pt>
                      <c:pt idx="1">
                        <c:v>3</c:v>
                      </c:pt>
                      <c:pt idx="2">
                        <c:v>4.3</c:v>
                      </c:pt>
                      <c:pt idx="3">
                        <c:v>4.7</c:v>
                      </c:pt>
                      <c:pt idx="4">
                        <c:v>4.3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3A0-4CC4-9379-F20E44FD39D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Vid.term.!$D$6:$H$6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7.0246740220661996</c:v>
                      </c:pt>
                      <c:pt idx="1">
                        <c:v>7.0054078826764403</c:v>
                      </c:pt>
                      <c:pt idx="2">
                        <c:v>6.2295411452408</c:v>
                      </c:pt>
                      <c:pt idx="3">
                        <c:v>6.5240538573507996</c:v>
                      </c:pt>
                      <c:pt idx="4">
                        <c:v>7.3871065114273398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3A0-4CC4-9379-F20E44FD39D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Vid.term.!$D$7:$H$7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3.7787835363426501</c:v>
                      </c:pt>
                      <c:pt idx="1">
                        <c:v>3.90738200228646</c:v>
                      </c:pt>
                      <c:pt idx="2">
                        <c:v>3.60945682944091</c:v>
                      </c:pt>
                      <c:pt idx="3">
                        <c:v>4.0075171700065901</c:v>
                      </c:pt>
                      <c:pt idx="4">
                        <c:v>5.2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3A0-4CC4-9379-F20E44FD39D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Vid.term.!$D$8:$H$8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2.28974358974359</c:v>
                      </c:pt>
                      <c:pt idx="1">
                        <c:v>3.0373029772329199</c:v>
                      </c:pt>
                      <c:pt idx="2">
                        <c:v>2.59694010416667</c:v>
                      </c:pt>
                      <c:pt idx="3">
                        <c:v>2.9874186550976098</c:v>
                      </c:pt>
                      <c:pt idx="4">
                        <c:v>2.8165873015873002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3A0-4CC4-9379-F20E44FD39D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Vid.term.!$D$9:$H$9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3.3822261072261099</c:v>
                      </c:pt>
                      <c:pt idx="1">
                        <c:v>3.0245901639344299</c:v>
                      </c:pt>
                      <c:pt idx="2">
                        <c:v>3.6640776699029098</c:v>
                      </c:pt>
                      <c:pt idx="3">
                        <c:v>3.7216702663786898</c:v>
                      </c:pt>
                      <c:pt idx="4">
                        <c:v>3.5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3A0-4CC4-9379-F20E44FD39D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Vid.term.!$D$10:$H$10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5.8412474849094602</c:v>
                      </c:pt>
                      <c:pt idx="1">
                        <c:v>5.23284848484849</c:v>
                      </c:pt>
                      <c:pt idx="2">
                        <c:v>3.5951434878587198</c:v>
                      </c:pt>
                      <c:pt idx="3">
                        <c:v>3.53832943013271</c:v>
                      </c:pt>
                      <c:pt idx="4">
                        <c:v>3.1454106280193201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3A0-4CC4-9379-F20E44FD39D3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Vid.term.!$D$11:$H$11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4.6976744186046497</c:v>
                      </c:pt>
                      <c:pt idx="1">
                        <c:v>4.8945554249902097</c:v>
                      </c:pt>
                      <c:pt idx="2">
                        <c:v>4.8830041152263401</c:v>
                      </c:pt>
                      <c:pt idx="3">
                        <c:v>4.8219607843137302</c:v>
                      </c:pt>
                      <c:pt idx="4">
                        <c:v>4.8886255924170596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3A0-4CC4-9379-F20E44FD39D3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DT!$AQ$11</c:f>
          <c:strCache>
            <c:ptCount val="1"/>
            <c:pt idx="0">
              <c:v>Dispozīcijas laiks (m) (1.inst.)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9"/>
          <c:order val="9"/>
          <c:tx>
            <c:strRef>
              <c:f>DT!$B$12</c:f>
              <c:strCache>
                <c:ptCount val="1"/>
                <c:pt idx="0">
                  <c:v>ART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DT!$D$12:$H$12</c:f>
              <c:numCache>
                <c:formatCode>0.00</c:formatCode>
                <c:ptCount val="5"/>
                <c:pt idx="0">
                  <c:v>7.6137719298245612</c:v>
                </c:pt>
                <c:pt idx="1">
                  <c:v>7.3464272353161242</c:v>
                </c:pt>
                <c:pt idx="2">
                  <c:v>8.5406057098765427</c:v>
                </c:pt>
                <c:pt idx="3">
                  <c:v>6.6935157041540032</c:v>
                </c:pt>
                <c:pt idx="4">
                  <c:v>6.8174034249303066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9E-4E9E-8D3E-3F3ADFE0ED22}"/>
            </c:ext>
          </c:extLst>
        </c:ser>
        <c:ser>
          <c:idx val="10"/>
          <c:order val="10"/>
          <c:tx>
            <c:strRef>
              <c:f>DT!$B$13</c:f>
              <c:strCache>
                <c:ptCount val="1"/>
                <c:pt idx="0">
                  <c:v>RPT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DT!$D$13:$H$13</c:f>
              <c:numCache>
                <c:formatCode>0.00</c:formatCode>
                <c:ptCount val="5"/>
                <c:pt idx="0">
                  <c:v>6.4564380185295223</c:v>
                </c:pt>
                <c:pt idx="1">
                  <c:v>8.7835765772649701</c:v>
                </c:pt>
                <c:pt idx="2">
                  <c:v>8.1328276067231897</c:v>
                </c:pt>
                <c:pt idx="3">
                  <c:v>8.4033596680233025</c:v>
                </c:pt>
                <c:pt idx="4">
                  <c:v>8.6070001664724494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9E-4E9E-8D3E-3F3ADFE0ED22}"/>
            </c:ext>
          </c:extLst>
        </c:ser>
        <c:ser>
          <c:idx val="11"/>
          <c:order val="11"/>
          <c:tx>
            <c:strRef>
              <c:f>DT!$B$14</c:f>
              <c:strCache>
                <c:ptCount val="1"/>
                <c:pt idx="0">
                  <c:v>RRT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DT!$D$14:$H$14</c:f>
              <c:numCache>
                <c:formatCode>0.00</c:formatCode>
                <c:ptCount val="5"/>
                <c:pt idx="0">
                  <c:v>6.124305801725157</c:v>
                </c:pt>
                <c:pt idx="1">
                  <c:v>6.8945994140873781</c:v>
                </c:pt>
                <c:pt idx="2">
                  <c:v>8.0820222119389165</c:v>
                </c:pt>
                <c:pt idx="3">
                  <c:v>7.2710520177280147</c:v>
                </c:pt>
                <c:pt idx="4">
                  <c:v>7.7091175240485148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9E-4E9E-8D3E-3F3ADFE0ED22}"/>
            </c:ext>
          </c:extLst>
        </c:ser>
        <c:ser>
          <c:idx val="12"/>
          <c:order val="12"/>
          <c:tx>
            <c:strRef>
              <c:f>DT!$B$15</c:f>
              <c:strCache>
                <c:ptCount val="1"/>
                <c:pt idx="0">
                  <c:v>KRT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DT!$D$15:$H$15</c:f>
              <c:numCache>
                <c:formatCode>0.00</c:formatCode>
                <c:ptCount val="5"/>
                <c:pt idx="0">
                  <c:v>3.6016412893019578</c:v>
                </c:pt>
                <c:pt idx="1">
                  <c:v>3.9301075268817205</c:v>
                </c:pt>
                <c:pt idx="2">
                  <c:v>3.963297373358349</c:v>
                </c:pt>
                <c:pt idx="3">
                  <c:v>4.3739917695473256</c:v>
                </c:pt>
                <c:pt idx="4">
                  <c:v>4.5610474371219363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9E-4E9E-8D3E-3F3ADFE0ED22}"/>
            </c:ext>
          </c:extLst>
        </c:ser>
        <c:ser>
          <c:idx val="13"/>
          <c:order val="13"/>
          <c:tx>
            <c:strRef>
              <c:f>DT!$B$16</c:f>
              <c:strCache>
                <c:ptCount val="1"/>
                <c:pt idx="0">
                  <c:v>LRT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DT!$D$16:$H$16</c:f>
              <c:numCache>
                <c:formatCode>0.00</c:formatCode>
                <c:ptCount val="5"/>
                <c:pt idx="0">
                  <c:v>4.5641954663693802</c:v>
                </c:pt>
                <c:pt idx="1">
                  <c:v>5.0256281407035175</c:v>
                </c:pt>
                <c:pt idx="2">
                  <c:v>5.6226537216828483</c:v>
                </c:pt>
                <c:pt idx="3">
                  <c:v>4.6188813994543407</c:v>
                </c:pt>
                <c:pt idx="4">
                  <c:v>4.9886036369620665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9E-4E9E-8D3E-3F3ADFE0ED22}"/>
            </c:ext>
          </c:extLst>
        </c:ser>
        <c:ser>
          <c:idx val="14"/>
          <c:order val="14"/>
          <c:tx>
            <c:strRef>
              <c:f>DT!$B$17</c:f>
              <c:strCache>
                <c:ptCount val="1"/>
                <c:pt idx="0">
                  <c:v>VRT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DT!$D$17:$H$17</c:f>
              <c:numCache>
                <c:formatCode>0.00</c:formatCode>
                <c:ptCount val="5"/>
                <c:pt idx="0">
                  <c:v>3.7711470742488946</c:v>
                </c:pt>
                <c:pt idx="1">
                  <c:v>4.077526060904539</c:v>
                </c:pt>
                <c:pt idx="2">
                  <c:v>4.3050760950259832</c:v>
                </c:pt>
                <c:pt idx="3">
                  <c:v>3.7868065967016493</c:v>
                </c:pt>
                <c:pt idx="4">
                  <c:v>4.8754082299150889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9E-4E9E-8D3E-3F3ADFE0ED22}"/>
            </c:ext>
          </c:extLst>
        </c:ser>
        <c:ser>
          <c:idx val="15"/>
          <c:order val="15"/>
          <c:tx>
            <c:strRef>
              <c:f>DT!$B$18</c:f>
              <c:strCache>
                <c:ptCount val="1"/>
                <c:pt idx="0">
                  <c:v>ZRT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DT!$D$18:$H$18</c:f>
              <c:numCache>
                <c:formatCode>0.00</c:formatCode>
                <c:ptCount val="5"/>
                <c:pt idx="0">
                  <c:v>4.9895382898591158</c:v>
                </c:pt>
                <c:pt idx="1">
                  <c:v>5.3326241134751777</c:v>
                </c:pt>
                <c:pt idx="2">
                  <c:v>5.0818089430894302</c:v>
                </c:pt>
                <c:pt idx="3">
                  <c:v>6.3448470058194095</c:v>
                </c:pt>
                <c:pt idx="4">
                  <c:v>5.8420092143840119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9E-4E9E-8D3E-3F3ADFE0ED22}"/>
            </c:ext>
          </c:extLst>
        </c:ser>
        <c:ser>
          <c:idx val="16"/>
          <c:order val="16"/>
          <c:tx>
            <c:strRef>
              <c:f>DT!$B$19</c:f>
              <c:strCache>
                <c:ptCount val="1"/>
                <c:pt idx="0">
                  <c:v>ELT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DT!$D$19:$H$19</c:f>
              <c:numCache>
                <c:formatCode>General</c:formatCode>
                <c:ptCount val="5"/>
                <c:pt idx="2" formatCode="0.00">
                  <c:v>10.968911917098445</c:v>
                </c:pt>
                <c:pt idx="3" formatCode="0.00">
                  <c:v>8.3753541076487252</c:v>
                </c:pt>
                <c:pt idx="4" formatCode="0.00">
                  <c:v>8.3245614035087723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9E-4E9E-8D3E-3F3ADFE0ED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DT!$D$3:$H$3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10.887311601822642</c:v>
                      </c:pt>
                      <c:pt idx="1">
                        <c:v>9.5391843971631207</c:v>
                      </c:pt>
                      <c:pt idx="2">
                        <c:v>8.4637681159420293</c:v>
                      </c:pt>
                      <c:pt idx="3">
                        <c:v>8.0339673913043477</c:v>
                      </c:pt>
                      <c:pt idx="4">
                        <c:v>6.7138686131386862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A29E-4E9E-8D3E-3F3ADFE0ED2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DT!$D$4:$H$4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6.5365618101545246</c:v>
                      </c:pt>
                      <c:pt idx="1">
                        <c:v>3.7801968019680197</c:v>
                      </c:pt>
                      <c:pt idx="2">
                        <c:v>4.752604166666667</c:v>
                      </c:pt>
                      <c:pt idx="3">
                        <c:v>4.5640630352860567</c:v>
                      </c:pt>
                      <c:pt idx="4">
                        <c:v>3.7704620462046203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29E-4E9E-8D3E-3F3ADFE0ED2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DT!$D$5:$H$5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2.1909323116219666</c:v>
                      </c:pt>
                      <c:pt idx="1">
                        <c:v>3.3130769230769226</c:v>
                      </c:pt>
                      <c:pt idx="2">
                        <c:v>4.7337196467991163</c:v>
                      </c:pt>
                      <c:pt idx="3">
                        <c:v>3.0753027909426014</c:v>
                      </c:pt>
                      <c:pt idx="4">
                        <c:v>3.4527027027027026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29E-4E9E-8D3E-3F3ADFE0ED2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DT!$D$6:$H$6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8.0419592109662315</c:v>
                      </c:pt>
                      <c:pt idx="1">
                        <c:v>5.2859761686526126</c:v>
                      </c:pt>
                      <c:pt idx="2">
                        <c:v>7.5159271899886244</c:v>
                      </c:pt>
                      <c:pt idx="3">
                        <c:v>7.2521834061135362</c:v>
                      </c:pt>
                      <c:pt idx="4">
                        <c:v>9.5224234583872356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29E-4E9E-8D3E-3F3ADFE0ED2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DT!$D$7:$H$7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3.8850808056683386</c:v>
                      </c:pt>
                      <c:pt idx="1">
                        <c:v>3.3024661113833091</c:v>
                      </c:pt>
                      <c:pt idx="2">
                        <c:v>3.7229741684359521</c:v>
                      </c:pt>
                      <c:pt idx="3">
                        <c:v>5.2275423728813566</c:v>
                      </c:pt>
                      <c:pt idx="4">
                        <c:v>5.329480065762433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29E-4E9E-8D3E-3F3ADFE0ED2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DT!$D$8:$H$8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2.6241830065359477</c:v>
                      </c:pt>
                      <c:pt idx="1">
                        <c:v>2.194687682428488</c:v>
                      </c:pt>
                      <c:pt idx="2">
                        <c:v>2.2337239583333335</c:v>
                      </c:pt>
                      <c:pt idx="3">
                        <c:v>2.3479532163742691</c:v>
                      </c:pt>
                      <c:pt idx="4">
                        <c:v>4.3162698412698415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29E-4E9E-8D3E-3F3ADFE0ED2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DT!$D$9:$H$9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3.5946969696969697</c:v>
                      </c:pt>
                      <c:pt idx="1">
                        <c:v>3.3907103825136611</c:v>
                      </c:pt>
                      <c:pt idx="2">
                        <c:v>3.3310679611650484</c:v>
                      </c:pt>
                      <c:pt idx="3">
                        <c:v>4.3884089272858171</c:v>
                      </c:pt>
                      <c:pt idx="4">
                        <c:v>4.2142857142857135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29E-4E9E-8D3E-3F3ADFE0ED2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DT!$D$10:$H$10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4.9205231388329986</c:v>
                      </c:pt>
                      <c:pt idx="1">
                        <c:v>2.9642424242424239</c:v>
                      </c:pt>
                      <c:pt idx="2">
                        <c:v>3.3424908424908422</c:v>
                      </c:pt>
                      <c:pt idx="3">
                        <c:v>2.7923497267759569</c:v>
                      </c:pt>
                      <c:pt idx="4">
                        <c:v>3.9190705128205128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29E-4E9E-8D3E-3F3ADFE0ED2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DT!$D$11:$H$11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4.6760505915952679</c:v>
                      </c:pt>
                      <c:pt idx="1">
                        <c:v>4.7894633764198984</c:v>
                      </c:pt>
                      <c:pt idx="2">
                        <c:v>4.2103858784893271</c:v>
                      </c:pt>
                      <c:pt idx="3">
                        <c:v>4.4881481481481478</c:v>
                      </c:pt>
                      <c:pt idx="4">
                        <c:v>4.8935331230283907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29E-4E9E-8D3E-3F3ADFE0ED22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CR!$AQ$11</c:f>
          <c:strCache>
            <c:ptCount val="1"/>
            <c:pt idx="0">
              <c:v>Caurlaidība (1.inst.)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9"/>
          <c:order val="9"/>
          <c:tx>
            <c:strRef>
              <c:f>CR!$B$12</c:f>
              <c:strCache>
                <c:ptCount val="1"/>
                <c:pt idx="0">
                  <c:v>ART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CR!$D$12:$H$12</c:f>
              <c:numCache>
                <c:formatCode>0.00</c:formatCode>
                <c:ptCount val="5"/>
                <c:pt idx="0">
                  <c:v>1.0303687635574836</c:v>
                </c:pt>
                <c:pt idx="1">
                  <c:v>1.0677052127022169</c:v>
                </c:pt>
                <c:pt idx="2">
                  <c:v>0.92654155495978552</c:v>
                </c:pt>
                <c:pt idx="3">
                  <c:v>1.0687601515971845</c:v>
                </c:pt>
                <c:pt idx="4">
                  <c:v>1.0969855832241153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37-46A4-8188-0A368CD30AAA}"/>
            </c:ext>
          </c:extLst>
        </c:ser>
        <c:ser>
          <c:idx val="10"/>
          <c:order val="10"/>
          <c:tx>
            <c:strRef>
              <c:f>CR!$B$13</c:f>
              <c:strCache>
                <c:ptCount val="1"/>
                <c:pt idx="0">
                  <c:v>RPT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CR!$D$13:$H$13</c:f>
              <c:numCache>
                <c:formatCode>0.00</c:formatCode>
                <c:ptCount val="5"/>
                <c:pt idx="0">
                  <c:v>0.95594824865888295</c:v>
                </c:pt>
                <c:pt idx="1">
                  <c:v>0.82599091138601366</c:v>
                </c:pt>
                <c:pt idx="2">
                  <c:v>1.0208792043125048</c:v>
                </c:pt>
                <c:pt idx="3">
                  <c:v>1.0270469633636587</c:v>
                </c:pt>
                <c:pt idx="4">
                  <c:v>0.9890507944348399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37-46A4-8188-0A368CD30AAA}"/>
            </c:ext>
          </c:extLst>
        </c:ser>
        <c:ser>
          <c:idx val="11"/>
          <c:order val="11"/>
          <c:tx>
            <c:strRef>
              <c:f>CR!$B$14</c:f>
              <c:strCache>
                <c:ptCount val="1"/>
                <c:pt idx="0">
                  <c:v>RRT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CR!$D$14:$H$14</c:f>
              <c:numCache>
                <c:formatCode>0.00</c:formatCode>
                <c:ptCount val="5"/>
                <c:pt idx="0">
                  <c:v>0.88948447107047135</c:v>
                </c:pt>
                <c:pt idx="1">
                  <c:v>0.95319613913676926</c:v>
                </c:pt>
                <c:pt idx="2">
                  <c:v>1.0217494089834516</c:v>
                </c:pt>
                <c:pt idx="3">
                  <c:v>1.0774063835134455</c:v>
                </c:pt>
                <c:pt idx="4">
                  <c:v>1.0093718338399189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37-46A4-8188-0A368CD30AAA}"/>
            </c:ext>
          </c:extLst>
        </c:ser>
        <c:ser>
          <c:idx val="12"/>
          <c:order val="12"/>
          <c:tx>
            <c:strRef>
              <c:f>CR!$B$15</c:f>
              <c:strCache>
                <c:ptCount val="1"/>
                <c:pt idx="0">
                  <c:v>KRT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CR!$D$15:$H$15</c:f>
              <c:numCache>
                <c:formatCode>0.00</c:formatCode>
                <c:ptCount val="5"/>
                <c:pt idx="0">
                  <c:v>0.98060888113244138</c:v>
                </c:pt>
                <c:pt idx="1">
                  <c:v>1.0077933645067914</c:v>
                </c:pt>
                <c:pt idx="2">
                  <c:v>1.0171755725190839</c:v>
                </c:pt>
                <c:pt idx="3">
                  <c:v>0.9832483612527313</c:v>
                </c:pt>
                <c:pt idx="4">
                  <c:v>0.97350069735006972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37-46A4-8188-0A368CD30AAA}"/>
            </c:ext>
          </c:extLst>
        </c:ser>
        <c:ser>
          <c:idx val="13"/>
          <c:order val="13"/>
          <c:tx>
            <c:strRef>
              <c:f>CR!$B$16</c:f>
              <c:strCache>
                <c:ptCount val="1"/>
                <c:pt idx="0">
                  <c:v>LRT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CR!$D$16:$H$16</c:f>
              <c:numCache>
                <c:formatCode>0.00</c:formatCode>
                <c:ptCount val="5"/>
                <c:pt idx="0">
                  <c:v>0.99043062200956933</c:v>
                </c:pt>
                <c:pt idx="1">
                  <c:v>0.99281580522849733</c:v>
                </c:pt>
                <c:pt idx="2">
                  <c:v>1.038044847568657</c:v>
                </c:pt>
                <c:pt idx="3">
                  <c:v>1.0854455186830416</c:v>
                </c:pt>
                <c:pt idx="4">
                  <c:v>0.97614457831325296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37-46A4-8188-0A368CD30AAA}"/>
            </c:ext>
          </c:extLst>
        </c:ser>
        <c:ser>
          <c:idx val="14"/>
          <c:order val="14"/>
          <c:tx>
            <c:strRef>
              <c:f>CR!$B$17</c:f>
              <c:strCache>
                <c:ptCount val="1"/>
                <c:pt idx="0">
                  <c:v>VRT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CR!$D$17:$H$17</c:f>
              <c:numCache>
                <c:formatCode>0.00</c:formatCode>
                <c:ptCount val="5"/>
                <c:pt idx="0">
                  <c:v>0.99308035714285714</c:v>
                </c:pt>
                <c:pt idx="1">
                  <c:v>1.0047006432459178</c:v>
                </c:pt>
                <c:pt idx="2">
                  <c:v>1.0256996002284409</c:v>
                </c:pt>
                <c:pt idx="3">
                  <c:v>1.0751128304319795</c:v>
                </c:pt>
                <c:pt idx="4">
                  <c:v>0.94099569760295021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37-46A4-8188-0A368CD30AAA}"/>
            </c:ext>
          </c:extLst>
        </c:ser>
        <c:ser>
          <c:idx val="15"/>
          <c:order val="15"/>
          <c:tx>
            <c:strRef>
              <c:f>CR!$B$18</c:f>
              <c:strCache>
                <c:ptCount val="1"/>
                <c:pt idx="0">
                  <c:v>ZRT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CR!$D$18:$H$18</c:f>
              <c:numCache>
                <c:formatCode>0.00</c:formatCode>
                <c:ptCount val="5"/>
                <c:pt idx="0">
                  <c:v>0.9771023579119531</c:v>
                </c:pt>
                <c:pt idx="1">
                  <c:v>0.99300597406382052</c:v>
                </c:pt>
                <c:pt idx="2">
                  <c:v>1.0656634746922025</c:v>
                </c:pt>
                <c:pt idx="3">
                  <c:v>0.96784156976744184</c:v>
                </c:pt>
                <c:pt idx="4">
                  <c:v>1.0188368690563276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37-46A4-8188-0A368CD30AAA}"/>
            </c:ext>
          </c:extLst>
        </c:ser>
        <c:ser>
          <c:idx val="16"/>
          <c:order val="16"/>
          <c:tx>
            <c:strRef>
              <c:f>CR!$B$19</c:f>
              <c:strCache>
                <c:ptCount val="1"/>
                <c:pt idx="0">
                  <c:v>ELT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CR!$D$19:$H$19</c:f>
              <c:numCache>
                <c:formatCode>General</c:formatCode>
                <c:ptCount val="5"/>
                <c:pt idx="2" formatCode="0.00">
                  <c:v>0.52445652173913049</c:v>
                </c:pt>
                <c:pt idx="3" formatCode="0.00">
                  <c:v>0.8364928909952607</c:v>
                </c:pt>
                <c:pt idx="4" formatCode="0.00">
                  <c:v>0.95477386934673369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A37-46A4-8188-0A368CD30AA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CR!$B$3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CR!$D$3:$H$3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1.1267772511848342</c:v>
                      </c:pt>
                      <c:pt idx="1">
                        <c:v>1.1380145278450364</c:v>
                      </c:pt>
                      <c:pt idx="2">
                        <c:v>1.2053824362606231</c:v>
                      </c:pt>
                      <c:pt idx="3">
                        <c:v>1.1682539682539683</c:v>
                      </c:pt>
                      <c:pt idx="4">
                        <c:v>1.1871750433275563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6A37-46A4-8188-0A368CD30AA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CR!$D$4:$H$4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1.0378006872852235</c:v>
                      </c:pt>
                      <c:pt idx="1">
                        <c:v>1.2023070097604258</c:v>
                      </c:pt>
                      <c:pt idx="2">
                        <c:v>0.99633699633699635</c:v>
                      </c:pt>
                      <c:pt idx="3">
                        <c:v>1.0657174151150055</c:v>
                      </c:pt>
                      <c:pt idx="4">
                        <c:v>1.0542797494780793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A37-46A4-8188-0A368CD30AA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CR!$D$5:$H$5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1.0248691099476439</c:v>
                      </c:pt>
                      <c:pt idx="1">
                        <c:v>0.94752186588921283</c:v>
                      </c:pt>
                      <c:pt idx="2">
                        <c:v>0.91238670694864044</c:v>
                      </c:pt>
                      <c:pt idx="3">
                        <c:v>1.1344086021505377</c:v>
                      </c:pt>
                      <c:pt idx="4">
                        <c:v>1.0257425742574258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A37-46A4-8188-0A368CD30AA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CR!$D$6:$H$6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0.89336917562724016</c:v>
                      </c:pt>
                      <c:pt idx="1">
                        <c:v>1.2041942604856513</c:v>
                      </c:pt>
                      <c:pt idx="2">
                        <c:v>0.92721518987341767</c:v>
                      </c:pt>
                      <c:pt idx="3">
                        <c:v>0.99673558215451574</c:v>
                      </c:pt>
                      <c:pt idx="4">
                        <c:v>0.92908653846153844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A37-46A4-8188-0A368CD30AA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CR!$D$7:$H$7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0.93921040825482283</c:v>
                      </c:pt>
                      <c:pt idx="1">
                        <c:v>1.0542355371900827</c:v>
                      </c:pt>
                      <c:pt idx="2">
                        <c:v>0.97188547846272888</c:v>
                      </c:pt>
                      <c:pt idx="3">
                        <c:v>0.89802130898021304</c:v>
                      </c:pt>
                      <c:pt idx="4">
                        <c:v>0.94165457184325108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A37-46A4-8188-0A368CD30AA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CR!$D$8:$H$8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0.95809248554913296</c:v>
                      </c:pt>
                      <c:pt idx="1">
                        <c:v>1.0733082706766917</c:v>
                      </c:pt>
                      <c:pt idx="2">
                        <c:v>1.0118577075098814</c:v>
                      </c:pt>
                      <c:pt idx="3">
                        <c:v>1.0044052863436124</c:v>
                      </c:pt>
                      <c:pt idx="4">
                        <c:v>0.87136929460580914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A37-46A4-8188-0A368CD30AA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CR!$D$9:$H$9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0.96458684654300164</c:v>
                      </c:pt>
                      <c:pt idx="1">
                        <c:v>1.0300187617260788</c:v>
                      </c:pt>
                      <c:pt idx="2">
                        <c:v>1.0238568588469186</c:v>
                      </c:pt>
                      <c:pt idx="3">
                        <c:v>0.94297352342158858</c:v>
                      </c:pt>
                      <c:pt idx="4">
                        <c:v>0.98080614203454897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A37-46A4-8188-0A368CD30AA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CR!$D$10:$H$10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0.98221343873517786</c:v>
                      </c:pt>
                      <c:pt idx="1">
                        <c:v>1.1293634496919918</c:v>
                      </c:pt>
                      <c:pt idx="2">
                        <c:v>1.0178970917225951</c:v>
                      </c:pt>
                      <c:pt idx="3">
                        <c:v>1.0648379052369077</c:v>
                      </c:pt>
                      <c:pt idx="4">
                        <c:v>0.91832229580573954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A37-46A4-8188-0A368CD30AA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CR!$D$11:$H$11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1.0012254901960784</c:v>
                      </c:pt>
                      <c:pt idx="1">
                        <c:v>0.96158192090395478</c:v>
                      </c:pt>
                      <c:pt idx="2">
                        <c:v>1.0670170827858081</c:v>
                      </c:pt>
                      <c:pt idx="3">
                        <c:v>1.0289634146341464</c:v>
                      </c:pt>
                      <c:pt idx="4">
                        <c:v>0.98753894080996885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A37-46A4-8188-0A368CD30AAA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  <c:max val="1.2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Saņ.1T!$AQ$10</c:f>
          <c:strCache>
            <c:ptCount val="1"/>
            <c:pt idx="0">
              <c:v>Saņemtās lietas uz 1 tiesnesi (apelācija)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Saņ.1T!$B$6</c:f>
              <c:strCache>
                <c:ptCount val="1"/>
                <c:pt idx="0">
                  <c:v>AAT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Saņ.1T!$D$6:$H$6</c:f>
              <c:numCache>
                <c:formatCode>0.0</c:formatCode>
                <c:ptCount val="5"/>
                <c:pt idx="0">
                  <c:v>50.727272727272727</c:v>
                </c:pt>
                <c:pt idx="1">
                  <c:v>41.18181818181818</c:v>
                </c:pt>
                <c:pt idx="2">
                  <c:v>49.89473684210526</c:v>
                </c:pt>
                <c:pt idx="3">
                  <c:v>48.368421052631582</c:v>
                </c:pt>
                <c:pt idx="4">
                  <c:v>43.789473684210527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E1-47EC-9956-935A8F073FAB}"/>
            </c:ext>
          </c:extLst>
        </c:ser>
        <c:ser>
          <c:idx val="4"/>
          <c:order val="4"/>
          <c:tx>
            <c:strRef>
              <c:f>Saņ.1T!$B$7</c:f>
              <c:strCache>
                <c:ptCount val="1"/>
                <c:pt idx="0">
                  <c:v>RAT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Saņ.1T!$D$7:$H$7</c:f>
              <c:numCache>
                <c:formatCode>0.0</c:formatCode>
                <c:ptCount val="5"/>
                <c:pt idx="0">
                  <c:v>73.081967213114751</c:v>
                </c:pt>
                <c:pt idx="1">
                  <c:v>69.142857142857139</c:v>
                </c:pt>
                <c:pt idx="2">
                  <c:v>68.017543859649123</c:v>
                </c:pt>
                <c:pt idx="3">
                  <c:v>69.15789473684211</c:v>
                </c:pt>
                <c:pt idx="4">
                  <c:v>60.438596491228068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E1-47EC-9956-935A8F073FAB}"/>
            </c:ext>
          </c:extLst>
        </c:ser>
        <c:ser>
          <c:idx val="5"/>
          <c:order val="5"/>
          <c:tx>
            <c:strRef>
              <c:f>Saņ.1T!$B$8</c:f>
              <c:strCache>
                <c:ptCount val="1"/>
                <c:pt idx="0">
                  <c:v>KAT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Saņ.1T!$D$8:$H$8</c:f>
              <c:numCache>
                <c:formatCode>0.0</c:formatCode>
                <c:ptCount val="5"/>
                <c:pt idx="0">
                  <c:v>53.230769230769234</c:v>
                </c:pt>
                <c:pt idx="1">
                  <c:v>40.92307692307692</c:v>
                </c:pt>
                <c:pt idx="2">
                  <c:v>38.92307692307692</c:v>
                </c:pt>
                <c:pt idx="3">
                  <c:v>37.833333333333336</c:v>
                </c:pt>
                <c:pt idx="4">
                  <c:v>43.81818181818182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E1-47EC-9956-935A8F073FAB}"/>
            </c:ext>
          </c:extLst>
        </c:ser>
        <c:ser>
          <c:idx val="6"/>
          <c:order val="6"/>
          <c:tx>
            <c:strRef>
              <c:f>Saņ.1T!$B$9</c:f>
              <c:strCache>
                <c:ptCount val="1"/>
                <c:pt idx="0">
                  <c:v>LAT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Saņ.1T!$D$9:$H$9</c:f>
              <c:numCache>
                <c:formatCode>0.0</c:formatCode>
                <c:ptCount val="5"/>
                <c:pt idx="0">
                  <c:v>45.615384615384613</c:v>
                </c:pt>
                <c:pt idx="1">
                  <c:v>41</c:v>
                </c:pt>
                <c:pt idx="2">
                  <c:v>38.692307692307693</c:v>
                </c:pt>
                <c:pt idx="3">
                  <c:v>37.769230769230766</c:v>
                </c:pt>
                <c:pt idx="4">
                  <c:v>40.07692307692308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E1-47EC-9956-935A8F073FAB}"/>
            </c:ext>
          </c:extLst>
        </c:ser>
        <c:ser>
          <c:idx val="7"/>
          <c:order val="7"/>
          <c:tx>
            <c:strRef>
              <c:f>Saņ.1T!$B$10</c:f>
              <c:strCache>
                <c:ptCount val="1"/>
                <c:pt idx="0">
                  <c:v>VAT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Saņ.1T!$D$10:$H$10</c:f>
              <c:numCache>
                <c:formatCode>0.0</c:formatCode>
                <c:ptCount val="5"/>
                <c:pt idx="0">
                  <c:v>38.92307692307692</c:v>
                </c:pt>
                <c:pt idx="1">
                  <c:v>37.46153846153846</c:v>
                </c:pt>
                <c:pt idx="2">
                  <c:v>34.384615384615387</c:v>
                </c:pt>
                <c:pt idx="3">
                  <c:v>33.416666666666664</c:v>
                </c:pt>
                <c:pt idx="4">
                  <c:v>37.75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E1-47EC-9956-935A8F073FAB}"/>
            </c:ext>
          </c:extLst>
        </c:ser>
        <c:ser>
          <c:idx val="8"/>
          <c:order val="8"/>
          <c:tx>
            <c:strRef>
              <c:f>Saņ.1T!$B$11</c:f>
              <c:strCache>
                <c:ptCount val="1"/>
                <c:pt idx="0">
                  <c:v>ZAT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Saņ.1T!$D$11:$H$11</c:f>
              <c:numCache>
                <c:formatCode>0.0</c:formatCode>
                <c:ptCount val="5"/>
                <c:pt idx="0">
                  <c:v>54.4</c:v>
                </c:pt>
                <c:pt idx="1">
                  <c:v>59</c:v>
                </c:pt>
                <c:pt idx="2">
                  <c:v>54.357142857142854</c:v>
                </c:pt>
                <c:pt idx="3">
                  <c:v>46.857142857142854</c:v>
                </c:pt>
                <c:pt idx="4">
                  <c:v>45.857142857142854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E1-47EC-9956-935A8F073F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Saņ.1T!$B$3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Saņ.1T!$D$3:$H$3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76.727272727272734</c:v>
                      </c:pt>
                      <c:pt idx="1">
                        <c:v>75.090909090909093</c:v>
                      </c:pt>
                      <c:pt idx="2">
                        <c:v>54.307692307692307</c:v>
                      </c:pt>
                      <c:pt idx="3">
                        <c:v>57.272727272727273</c:v>
                      </c:pt>
                      <c:pt idx="4">
                        <c:v>48.083333333333336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ABE1-47EC-9956-935A8F073FA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Saņ.1T!$D$4:$H$4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72.75</c:v>
                      </c:pt>
                      <c:pt idx="1">
                        <c:v>80.5</c:v>
                      </c:pt>
                      <c:pt idx="2">
                        <c:v>78</c:v>
                      </c:pt>
                      <c:pt idx="3">
                        <c:v>70.230769230769226</c:v>
                      </c:pt>
                      <c:pt idx="4">
                        <c:v>68.428571428571431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BE1-47EC-9956-935A8F073FA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Saņ.1T!$D$5:$H$5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127.33333333333333</c:v>
                      </c:pt>
                      <c:pt idx="1">
                        <c:v>85.75</c:v>
                      </c:pt>
                      <c:pt idx="2">
                        <c:v>82.75</c:v>
                      </c:pt>
                      <c:pt idx="3">
                        <c:v>62</c:v>
                      </c:pt>
                      <c:pt idx="4">
                        <c:v>56.111111111111114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BE1-47EC-9956-935A8F073FAB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Saņ.1T!$D$12:$H$12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49.837837837837839</c:v>
                      </c:pt>
                      <c:pt idx="1">
                        <c:v>42.794871794871796</c:v>
                      </c:pt>
                      <c:pt idx="2">
                        <c:v>46.625</c:v>
                      </c:pt>
                      <c:pt idx="3">
                        <c:v>48.60526315789474</c:v>
                      </c:pt>
                      <c:pt idx="4">
                        <c:v>39.128205128205131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BE1-47EC-9956-935A8F073FAB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Saņ.1T!$D$13:$H$13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163.35051546391753</c:v>
                      </c:pt>
                      <c:pt idx="1">
                        <c:v>160.04040404040404</c:v>
                      </c:pt>
                      <c:pt idx="2">
                        <c:v>138.6421052631579</c:v>
                      </c:pt>
                      <c:pt idx="3">
                        <c:v>129.79787234042553</c:v>
                      </c:pt>
                      <c:pt idx="4">
                        <c:v>130.61290322580646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BE1-47EC-9956-935A8F073FAB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Saņ.1T!$D$14:$H$14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218.72413793103448</c:v>
                      </c:pt>
                      <c:pt idx="1">
                        <c:v>183.03333333333333</c:v>
                      </c:pt>
                      <c:pt idx="2">
                        <c:v>145.86206896551724</c:v>
                      </c:pt>
                      <c:pt idx="3">
                        <c:v>132.63333333333333</c:v>
                      </c:pt>
                      <c:pt idx="4">
                        <c:v>127.35483870967742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BE1-47EC-9956-935A8F073FAB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Saņ.1T!$D$15:$H$15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151.6764705882353</c:v>
                      </c:pt>
                      <c:pt idx="1">
                        <c:v>136.09090909090909</c:v>
                      </c:pt>
                      <c:pt idx="2">
                        <c:v>135.2258064516129</c:v>
                      </c:pt>
                      <c:pt idx="3">
                        <c:v>132.87096774193549</c:v>
                      </c:pt>
                      <c:pt idx="4">
                        <c:v>143.4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BE1-47EC-9956-935A8F073FAB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Saņ.1T!$D$16:$H$16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159.8235294117647</c:v>
                      </c:pt>
                      <c:pt idx="1">
                        <c:v>147.38235294117646</c:v>
                      </c:pt>
                      <c:pt idx="2">
                        <c:v>120.27272727272727</c:v>
                      </c:pt>
                      <c:pt idx="3">
                        <c:v>127.56666666666666</c:v>
                      </c:pt>
                      <c:pt idx="4">
                        <c:v>143.10344827586206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BE1-47EC-9956-935A8F073FAB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Saņ.1T!$D$17:$H$17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160</c:v>
                      </c:pt>
                      <c:pt idx="1">
                        <c:v>139.37931034482759</c:v>
                      </c:pt>
                      <c:pt idx="2">
                        <c:v>129.7037037037037</c:v>
                      </c:pt>
                      <c:pt idx="3">
                        <c:v>119.30769230769231</c:v>
                      </c:pt>
                      <c:pt idx="4">
                        <c:v>130.16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BE1-47EC-9956-935A8F073FAB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Saņ.1T!$D$18:$H$18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149.73469387755102</c:v>
                      </c:pt>
                      <c:pt idx="1">
                        <c:v>140.0612244897959</c:v>
                      </c:pt>
                      <c:pt idx="2">
                        <c:v>121.83333333333333</c:v>
                      </c:pt>
                      <c:pt idx="3">
                        <c:v>117.1063829787234</c:v>
                      </c:pt>
                      <c:pt idx="4">
                        <c:v>121.51111111111111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BE1-47EC-9956-935A8F073FAB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">
                        <c:v>40.888888888888886</c:v>
                      </c:pt>
                      <c:pt idx="3" formatCode="0.0">
                        <c:v>42.2</c:v>
                      </c:pt>
                      <c:pt idx="4" formatCode="0.0">
                        <c:v>39.799999999999997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BE1-47EC-9956-935A8F073FAB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Izsk.1T!$AQ$10</c:f>
          <c:strCache>
            <c:ptCount val="1"/>
            <c:pt idx="0">
              <c:v>Izskatītās lietas uz 1 tiesnesi (apelācija)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Izsk.1T!$B$6</c:f>
              <c:strCache>
                <c:ptCount val="1"/>
                <c:pt idx="0">
                  <c:v>AAT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Izsk.1T!$D$6:$H$6</c:f>
              <c:numCache>
                <c:formatCode>0.0</c:formatCode>
                <c:ptCount val="5"/>
                <c:pt idx="0">
                  <c:v>45.31818181818182</c:v>
                </c:pt>
                <c:pt idx="1">
                  <c:v>49.590909090909093</c:v>
                </c:pt>
                <c:pt idx="2">
                  <c:v>46.263157894736842</c:v>
                </c:pt>
                <c:pt idx="3">
                  <c:v>48.210526315789473</c:v>
                </c:pt>
                <c:pt idx="4">
                  <c:v>40.684210526315788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24-4FC6-A637-7DA86750B2BB}"/>
            </c:ext>
          </c:extLst>
        </c:ser>
        <c:ser>
          <c:idx val="4"/>
          <c:order val="4"/>
          <c:tx>
            <c:strRef>
              <c:f>Izsk.1T!$B$7</c:f>
              <c:strCache>
                <c:ptCount val="1"/>
                <c:pt idx="0">
                  <c:v>RAT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Izsk.1T!$D$7:$H$7</c:f>
              <c:numCache>
                <c:formatCode>0.0</c:formatCode>
                <c:ptCount val="5"/>
                <c:pt idx="0">
                  <c:v>68.639344262295083</c:v>
                </c:pt>
                <c:pt idx="1">
                  <c:v>72.892857142857139</c:v>
                </c:pt>
                <c:pt idx="2">
                  <c:v>66.10526315789474</c:v>
                </c:pt>
                <c:pt idx="3">
                  <c:v>62.10526315789474</c:v>
                </c:pt>
                <c:pt idx="4">
                  <c:v>56.912280701754383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24-4FC6-A637-7DA86750B2BB}"/>
            </c:ext>
          </c:extLst>
        </c:ser>
        <c:ser>
          <c:idx val="5"/>
          <c:order val="5"/>
          <c:tx>
            <c:strRef>
              <c:f>Izsk.1T!$B$8</c:f>
              <c:strCache>
                <c:ptCount val="1"/>
                <c:pt idx="0">
                  <c:v>KAT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Izsk.1T!$D$8:$H$8</c:f>
              <c:numCache>
                <c:formatCode>0.0</c:formatCode>
                <c:ptCount val="5"/>
                <c:pt idx="0">
                  <c:v>51</c:v>
                </c:pt>
                <c:pt idx="1">
                  <c:v>43.92307692307692</c:v>
                </c:pt>
                <c:pt idx="2">
                  <c:v>39.384615384615387</c:v>
                </c:pt>
                <c:pt idx="3">
                  <c:v>38</c:v>
                </c:pt>
                <c:pt idx="4">
                  <c:v>38.18181818181818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24-4FC6-A637-7DA86750B2BB}"/>
            </c:ext>
          </c:extLst>
        </c:ser>
        <c:ser>
          <c:idx val="6"/>
          <c:order val="6"/>
          <c:tx>
            <c:strRef>
              <c:f>Izsk.1T!$B$9</c:f>
              <c:strCache>
                <c:ptCount val="1"/>
                <c:pt idx="0">
                  <c:v>LAT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Izsk.1T!$D$9:$H$9</c:f>
              <c:numCache>
                <c:formatCode>0.0</c:formatCode>
                <c:ptCount val="5"/>
                <c:pt idx="0">
                  <c:v>44</c:v>
                </c:pt>
                <c:pt idx="1">
                  <c:v>42.230769230769234</c:v>
                </c:pt>
                <c:pt idx="2">
                  <c:v>39.615384615384613</c:v>
                </c:pt>
                <c:pt idx="3">
                  <c:v>35.615384615384613</c:v>
                </c:pt>
                <c:pt idx="4">
                  <c:v>39.307692307692307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24-4FC6-A637-7DA86750B2BB}"/>
            </c:ext>
          </c:extLst>
        </c:ser>
        <c:ser>
          <c:idx val="7"/>
          <c:order val="7"/>
          <c:tx>
            <c:strRef>
              <c:f>Izsk.1T!$B$10</c:f>
              <c:strCache>
                <c:ptCount val="1"/>
                <c:pt idx="0">
                  <c:v>VAT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Izsk.1T!$D$10:$H$10</c:f>
              <c:numCache>
                <c:formatCode>0.0</c:formatCode>
                <c:ptCount val="5"/>
                <c:pt idx="0">
                  <c:v>38.230769230769234</c:v>
                </c:pt>
                <c:pt idx="1">
                  <c:v>42.307692307692307</c:v>
                </c:pt>
                <c:pt idx="2">
                  <c:v>35</c:v>
                </c:pt>
                <c:pt idx="3">
                  <c:v>35.583333333333336</c:v>
                </c:pt>
                <c:pt idx="4">
                  <c:v>34.666666666666664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24-4FC6-A637-7DA86750B2BB}"/>
            </c:ext>
          </c:extLst>
        </c:ser>
        <c:ser>
          <c:idx val="8"/>
          <c:order val="8"/>
          <c:tx>
            <c:strRef>
              <c:f>Izsk.1T!$B$11</c:f>
              <c:strCache>
                <c:ptCount val="1"/>
                <c:pt idx="0">
                  <c:v>ZAT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Izsk.1T!$D$11:$H$11</c:f>
              <c:numCache>
                <c:formatCode>0.0</c:formatCode>
                <c:ptCount val="5"/>
                <c:pt idx="0">
                  <c:v>54.466666666666669</c:v>
                </c:pt>
                <c:pt idx="1">
                  <c:v>56.733333333333334</c:v>
                </c:pt>
                <c:pt idx="2">
                  <c:v>58</c:v>
                </c:pt>
                <c:pt idx="3">
                  <c:v>48.214285714285715</c:v>
                </c:pt>
                <c:pt idx="4">
                  <c:v>45.285714285714285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24-4FC6-A637-7DA86750B2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Izsk.1T!$B$3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Izsk.1T!$D$3:$H$3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86.454545454545453</c:v>
                      </c:pt>
                      <c:pt idx="1">
                        <c:v>85.454545454545453</c:v>
                      </c:pt>
                      <c:pt idx="2">
                        <c:v>65.461538461538467</c:v>
                      </c:pt>
                      <c:pt idx="3">
                        <c:v>66.909090909090907</c:v>
                      </c:pt>
                      <c:pt idx="4">
                        <c:v>57.083333333333336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1724-4FC6-A637-7DA86750B2B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Izsk.1T!$D$4:$H$4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75.5</c:v>
                      </c:pt>
                      <c:pt idx="1">
                        <c:v>96.785714285714292</c:v>
                      </c:pt>
                      <c:pt idx="2">
                        <c:v>77.714285714285708</c:v>
                      </c:pt>
                      <c:pt idx="3">
                        <c:v>74.84615384615384</c:v>
                      </c:pt>
                      <c:pt idx="4">
                        <c:v>72.142857142857139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724-4FC6-A637-7DA86750B2B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Izsk.1T!$D$5:$H$5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130.5</c:v>
                      </c:pt>
                      <c:pt idx="1">
                        <c:v>81.25</c:v>
                      </c:pt>
                      <c:pt idx="2">
                        <c:v>75.5</c:v>
                      </c:pt>
                      <c:pt idx="3">
                        <c:v>70.333333333333329</c:v>
                      </c:pt>
                      <c:pt idx="4">
                        <c:v>57.555555555555557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724-4FC6-A637-7DA86750B2BB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Izsk.1T!$D$12:$H$12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51.351351351351354</c:v>
                      </c:pt>
                      <c:pt idx="1">
                        <c:v>45.692307692307693</c:v>
                      </c:pt>
                      <c:pt idx="2">
                        <c:v>43.2</c:v>
                      </c:pt>
                      <c:pt idx="3">
                        <c:v>51.94736842105263</c:v>
                      </c:pt>
                      <c:pt idx="4">
                        <c:v>42.92307692307692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724-4FC6-A637-7DA86750B2BB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Izsk.1T!$D$13:$H$13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156.15463917525773</c:v>
                      </c:pt>
                      <c:pt idx="1">
                        <c:v>132.1919191919192</c:v>
                      </c:pt>
                      <c:pt idx="2">
                        <c:v>141.53684210526316</c:v>
                      </c:pt>
                      <c:pt idx="3">
                        <c:v>133.30851063829786</c:v>
                      </c:pt>
                      <c:pt idx="4">
                        <c:v>129.18279569892474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724-4FC6-A637-7DA86750B2BB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Izsk.1T!$D$14:$H$14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194.55172413793105</c:v>
                      </c:pt>
                      <c:pt idx="1">
                        <c:v>174.46666666666667</c:v>
                      </c:pt>
                      <c:pt idx="2">
                        <c:v>149.0344827586207</c:v>
                      </c:pt>
                      <c:pt idx="3">
                        <c:v>142.9</c:v>
                      </c:pt>
                      <c:pt idx="4">
                        <c:v>128.54838709677421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724-4FC6-A637-7DA86750B2BB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Izsk.1T!$D$15:$H$15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148.73529411764707</c:v>
                      </c:pt>
                      <c:pt idx="1">
                        <c:v>137.15151515151516</c:v>
                      </c:pt>
                      <c:pt idx="2">
                        <c:v>137.54838709677421</c:v>
                      </c:pt>
                      <c:pt idx="3">
                        <c:v>130.64516129032259</c:v>
                      </c:pt>
                      <c:pt idx="4">
                        <c:v>139.6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724-4FC6-A637-7DA86750B2BB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Izsk.1T!$D$16:$H$16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158.29411764705881</c:v>
                      </c:pt>
                      <c:pt idx="1">
                        <c:v>146.3235294117647</c:v>
                      </c:pt>
                      <c:pt idx="2">
                        <c:v>124.84848484848484</c:v>
                      </c:pt>
                      <c:pt idx="3">
                        <c:v>138.46666666666667</c:v>
                      </c:pt>
                      <c:pt idx="4">
                        <c:v>139.68965517241378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724-4FC6-A637-7DA86750B2BB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Izsk.1T!$D$17:$H$17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158.89285714285714</c:v>
                      </c:pt>
                      <c:pt idx="1">
                        <c:v>140.0344827586207</c:v>
                      </c:pt>
                      <c:pt idx="2">
                        <c:v>133.03703703703704</c:v>
                      </c:pt>
                      <c:pt idx="3">
                        <c:v>128.26923076923077</c:v>
                      </c:pt>
                      <c:pt idx="4">
                        <c:v>122.48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724-4FC6-A637-7DA86750B2BB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Izsk.1T!$D$18:$H$18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146.30612244897958</c:v>
                      </c:pt>
                      <c:pt idx="1">
                        <c:v>139.08163265306123</c:v>
                      </c:pt>
                      <c:pt idx="2">
                        <c:v>129.83333333333334</c:v>
                      </c:pt>
                      <c:pt idx="3">
                        <c:v>113.34042553191489</c:v>
                      </c:pt>
                      <c:pt idx="4">
                        <c:v>123.8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724-4FC6-A637-7DA86750B2BB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">
                        <c:v>21.444444444444443</c:v>
                      </c:pt>
                      <c:pt idx="3" formatCode="0.0">
                        <c:v>35.299999999999997</c:v>
                      </c:pt>
                      <c:pt idx="4" formatCode="0.0">
                        <c:v>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724-4FC6-A637-7DA86750B2BB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Uzkr.1T!$AQ$10</c:f>
          <c:strCache>
            <c:ptCount val="1"/>
            <c:pt idx="0">
              <c:v>Uzkrātās lietas uz 1 tiesnesi (apelācija)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Uzkr.1T!$B$6</c:f>
              <c:strCache>
                <c:ptCount val="1"/>
                <c:pt idx="0">
                  <c:v>AAT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Uzkr.1T!$D$6:$H$6</c:f>
              <c:numCache>
                <c:formatCode>0.0</c:formatCode>
                <c:ptCount val="5"/>
                <c:pt idx="0">
                  <c:v>29.954545454545453</c:v>
                </c:pt>
                <c:pt idx="1">
                  <c:v>21.545454545454547</c:v>
                </c:pt>
                <c:pt idx="2">
                  <c:v>28.578947368421051</c:v>
                </c:pt>
                <c:pt idx="3">
                  <c:v>28.736842105263158</c:v>
                </c:pt>
                <c:pt idx="4">
                  <c:v>31.842105263157894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27-4DC6-A05C-2DDBAABADD8F}"/>
            </c:ext>
          </c:extLst>
        </c:ser>
        <c:ser>
          <c:idx val="4"/>
          <c:order val="4"/>
          <c:tx>
            <c:strRef>
              <c:f>Uzkr.1T!$B$7</c:f>
              <c:strCache>
                <c:ptCount val="1"/>
                <c:pt idx="0">
                  <c:v>RAT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Uzkr.1T!$D$7:$H$7</c:f>
              <c:numCache>
                <c:formatCode>0.0</c:formatCode>
                <c:ptCount val="5"/>
                <c:pt idx="0">
                  <c:v>21.918032786885245</c:v>
                </c:pt>
                <c:pt idx="1">
                  <c:v>19.785714285714285</c:v>
                </c:pt>
                <c:pt idx="2">
                  <c:v>20.228070175438596</c:v>
                </c:pt>
                <c:pt idx="3">
                  <c:v>26.684210526315791</c:v>
                </c:pt>
                <c:pt idx="4">
                  <c:v>24.92982456140351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27-4DC6-A05C-2DDBAABADD8F}"/>
            </c:ext>
          </c:extLst>
        </c:ser>
        <c:ser>
          <c:idx val="5"/>
          <c:order val="5"/>
          <c:tx>
            <c:strRef>
              <c:f>Uzkr.1T!$B$8</c:f>
              <c:strCache>
                <c:ptCount val="1"/>
                <c:pt idx="0">
                  <c:v>KAT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Uzkr.1T!$D$8:$H$8</c:f>
              <c:numCache>
                <c:formatCode>0.0</c:formatCode>
                <c:ptCount val="5"/>
                <c:pt idx="0">
                  <c:v>11</c:v>
                </c:pt>
                <c:pt idx="1">
                  <c:v>7.9230769230769234</c:v>
                </c:pt>
                <c:pt idx="2">
                  <c:v>7.2307692307692308</c:v>
                </c:pt>
                <c:pt idx="3">
                  <c:v>7.333333333333333</c:v>
                </c:pt>
                <c:pt idx="4">
                  <c:v>13.545454545454545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27-4DC6-A05C-2DDBAABADD8F}"/>
            </c:ext>
          </c:extLst>
        </c:ser>
        <c:ser>
          <c:idx val="6"/>
          <c:order val="6"/>
          <c:tx>
            <c:strRef>
              <c:f>Uzkr.1T!$B$9</c:f>
              <c:strCache>
                <c:ptCount val="1"/>
                <c:pt idx="0">
                  <c:v>LAT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Uzkr.1T!$D$9:$H$9</c:f>
              <c:numCache>
                <c:formatCode>0.0</c:formatCode>
                <c:ptCount val="5"/>
                <c:pt idx="0">
                  <c:v>13</c:v>
                </c:pt>
                <c:pt idx="1">
                  <c:v>11.76923076923077</c:v>
                </c:pt>
                <c:pt idx="2">
                  <c:v>10.846153846153847</c:v>
                </c:pt>
                <c:pt idx="3">
                  <c:v>12.846153846153847</c:v>
                </c:pt>
                <c:pt idx="4">
                  <c:v>13.615384615384615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27-4DC6-A05C-2DDBAABADD8F}"/>
            </c:ext>
          </c:extLst>
        </c:ser>
        <c:ser>
          <c:idx val="7"/>
          <c:order val="7"/>
          <c:tx>
            <c:strRef>
              <c:f>Uzkr.1T!$B$10</c:f>
              <c:strCache>
                <c:ptCount val="1"/>
                <c:pt idx="0">
                  <c:v>VAT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Uzkr.1T!$D$10:$H$10</c:f>
              <c:numCache>
                <c:formatCode>0.0</c:formatCode>
                <c:ptCount val="5"/>
                <c:pt idx="0">
                  <c:v>15.461538461538462</c:v>
                </c:pt>
                <c:pt idx="1">
                  <c:v>10.307692307692308</c:v>
                </c:pt>
                <c:pt idx="2">
                  <c:v>9.615384615384615</c:v>
                </c:pt>
                <c:pt idx="3">
                  <c:v>8.1666666666666661</c:v>
                </c:pt>
                <c:pt idx="4">
                  <c:v>11.166666666666666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27-4DC6-A05C-2DDBAABADD8F}"/>
            </c:ext>
          </c:extLst>
        </c:ser>
        <c:ser>
          <c:idx val="8"/>
          <c:order val="8"/>
          <c:tx>
            <c:strRef>
              <c:f>Uzkr.1T!$B$11</c:f>
              <c:strCache>
                <c:ptCount val="1"/>
                <c:pt idx="0">
                  <c:v>ZAT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Uzkr.1T!$D$11:$H$11</c:f>
              <c:numCache>
                <c:formatCode>0.0</c:formatCode>
                <c:ptCount val="5"/>
                <c:pt idx="0">
                  <c:v>20.933333333333334</c:v>
                </c:pt>
                <c:pt idx="1">
                  <c:v>22.333333333333332</c:v>
                </c:pt>
                <c:pt idx="2">
                  <c:v>20.071428571428573</c:v>
                </c:pt>
                <c:pt idx="3">
                  <c:v>17.785714285714285</c:v>
                </c:pt>
                <c:pt idx="4">
                  <c:v>18.214285714285715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27-4DC6-A05C-2DDBAABADD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Uzkr.1T!$B$3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Uzkr.1T!$D$3:$H$3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77.36363636363636</c:v>
                      </c:pt>
                      <c:pt idx="1">
                        <c:v>67</c:v>
                      </c:pt>
                      <c:pt idx="2">
                        <c:v>45.53846153846154</c:v>
                      </c:pt>
                      <c:pt idx="3">
                        <c:v>44.18181818181818</c:v>
                      </c:pt>
                      <c:pt idx="4">
                        <c:v>31.5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7327-4DC6-A05C-2DDBAABADD8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Uzkr.1T!$D$4:$H$4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40.5625</c:v>
                      </c:pt>
                      <c:pt idx="1">
                        <c:v>30.071428571428573</c:v>
                      </c:pt>
                      <c:pt idx="2">
                        <c:v>30.357142857142858</c:v>
                      </c:pt>
                      <c:pt idx="3">
                        <c:v>28.076923076923077</c:v>
                      </c:pt>
                      <c:pt idx="4">
                        <c:v>22.357142857142858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327-4DC6-A05C-2DDBAABADD8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Uzkr.1T!$D$5:$H$5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23.5</c:v>
                      </c:pt>
                      <c:pt idx="1">
                        <c:v>22.125</c:v>
                      </c:pt>
                      <c:pt idx="2">
                        <c:v>29.375</c:v>
                      </c:pt>
                      <c:pt idx="3">
                        <c:v>17.777777777777779</c:v>
                      </c:pt>
                      <c:pt idx="4">
                        <c:v>16.333333333333332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327-4DC6-A05C-2DDBAABADD8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Uzkr.1T!$D$12:$H$12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32.135135135135137</c:v>
                      </c:pt>
                      <c:pt idx="1">
                        <c:v>27.589743589743591</c:v>
                      </c:pt>
                      <c:pt idx="2">
                        <c:v>30.324999999999999</c:v>
                      </c:pt>
                      <c:pt idx="3">
                        <c:v>28.578947368421051</c:v>
                      </c:pt>
                      <c:pt idx="4">
                        <c:v>24.051282051282051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327-4DC6-A05C-2DDBAABADD8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Uzkr.1T!$D$13:$H$13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82.865979381443296</c:v>
                      </c:pt>
                      <c:pt idx="1">
                        <c:v>95.434343434343432</c:v>
                      </c:pt>
                      <c:pt idx="2">
                        <c:v>94.610526315789471</c:v>
                      </c:pt>
                      <c:pt idx="3">
                        <c:v>92.074468085106389</c:v>
                      </c:pt>
                      <c:pt idx="4">
                        <c:v>91.387096774193552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327-4DC6-A05C-2DDBAABADD8F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Uzkr.1T!$D$14:$H$14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97.931034482758619</c:v>
                      </c:pt>
                      <c:pt idx="1">
                        <c:v>98.86666666666666</c:v>
                      </c:pt>
                      <c:pt idx="2">
                        <c:v>99</c:v>
                      </c:pt>
                      <c:pt idx="3">
                        <c:v>85.4</c:v>
                      </c:pt>
                      <c:pt idx="4">
                        <c:v>81.451612903225808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327-4DC6-A05C-2DDBAABADD8F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Uzkr.1T!$D$15:$H$15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44.029411764705884</c:v>
                      </c:pt>
                      <c:pt idx="1">
                        <c:v>44.303030303030305</c:v>
                      </c:pt>
                      <c:pt idx="2">
                        <c:v>44.806451612903224</c:v>
                      </c:pt>
                      <c:pt idx="3">
                        <c:v>46.967741935483872</c:v>
                      </c:pt>
                      <c:pt idx="4">
                        <c:v>52.333333333333336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327-4DC6-A05C-2DDBAABADD8F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Uzkr.1T!$D$16:$H$16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59.382352941176471</c:v>
                      </c:pt>
                      <c:pt idx="1">
                        <c:v>60.441176470588232</c:v>
                      </c:pt>
                      <c:pt idx="2">
                        <c:v>57.696969696969695</c:v>
                      </c:pt>
                      <c:pt idx="3">
                        <c:v>52.56666666666667</c:v>
                      </c:pt>
                      <c:pt idx="4">
                        <c:v>57.275862068965516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327-4DC6-A05C-2DDBAABADD8F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Uzkr.1T!$D$17:$H$17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49.25</c:v>
                      </c:pt>
                      <c:pt idx="1">
                        <c:v>46.931034482758619</c:v>
                      </c:pt>
                      <c:pt idx="2">
                        <c:v>47.074074074074076</c:v>
                      </c:pt>
                      <c:pt idx="3">
                        <c:v>39.92307692307692</c:v>
                      </c:pt>
                      <c:pt idx="4">
                        <c:v>49.08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327-4DC6-A05C-2DDBAABADD8F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Uzkr.1T!$D$18:$H$18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60</c:v>
                      </c:pt>
                      <c:pt idx="1">
                        <c:v>60.95918367346939</c:v>
                      </c:pt>
                      <c:pt idx="2">
                        <c:v>54.229166666666664</c:v>
                      </c:pt>
                      <c:pt idx="3">
                        <c:v>59.106382978723403</c:v>
                      </c:pt>
                      <c:pt idx="4">
                        <c:v>59.444444444444443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327-4DC6-A05C-2DDBAABADD8F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">
                        <c:v>19.333333333333332</c:v>
                      </c:pt>
                      <c:pt idx="3" formatCode="0.0">
                        <c:v>24.3</c:v>
                      </c:pt>
                      <c:pt idx="4" formatCode="0.0">
                        <c:v>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327-4DC6-A05C-2DDBAABADD8F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Vid.term.!$AQ$10</c:f>
          <c:strCache>
            <c:ptCount val="1"/>
            <c:pt idx="0">
              <c:v>Lietu izskatīšanas vidējais termiņš (m) (apelācija)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Vid.term.!$B$6</c:f>
              <c:strCache>
                <c:ptCount val="1"/>
                <c:pt idx="0">
                  <c:v>AAT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Vid.term.!$D$6:$H$6</c:f>
              <c:numCache>
                <c:formatCode>0.00</c:formatCode>
                <c:ptCount val="5"/>
                <c:pt idx="0">
                  <c:v>7.0246740220661996</c:v>
                </c:pt>
                <c:pt idx="1">
                  <c:v>7.0054078826764403</c:v>
                </c:pt>
                <c:pt idx="2">
                  <c:v>6.2295411452408</c:v>
                </c:pt>
                <c:pt idx="3">
                  <c:v>6.5240538573507996</c:v>
                </c:pt>
                <c:pt idx="4">
                  <c:v>7.3871065114273398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20-4BDA-B654-66E0CD308056}"/>
            </c:ext>
          </c:extLst>
        </c:ser>
        <c:ser>
          <c:idx val="4"/>
          <c:order val="4"/>
          <c:tx>
            <c:strRef>
              <c:f>Vid.term.!$B$7</c:f>
              <c:strCache>
                <c:ptCount val="1"/>
                <c:pt idx="0">
                  <c:v>RAT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Vid.term.!$D$7:$H$7</c:f>
              <c:numCache>
                <c:formatCode>0.00</c:formatCode>
                <c:ptCount val="5"/>
                <c:pt idx="0">
                  <c:v>3.7787835363426501</c:v>
                </c:pt>
                <c:pt idx="1">
                  <c:v>3.90738200228646</c:v>
                </c:pt>
                <c:pt idx="2">
                  <c:v>3.60945682944091</c:v>
                </c:pt>
                <c:pt idx="3">
                  <c:v>4.0075171700065901</c:v>
                </c:pt>
                <c:pt idx="4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20-4BDA-B654-66E0CD308056}"/>
            </c:ext>
          </c:extLst>
        </c:ser>
        <c:ser>
          <c:idx val="5"/>
          <c:order val="5"/>
          <c:tx>
            <c:strRef>
              <c:f>Vid.term.!$B$8</c:f>
              <c:strCache>
                <c:ptCount val="1"/>
                <c:pt idx="0">
                  <c:v>KAT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Vid.term.!$D$8:$H$8</c:f>
              <c:numCache>
                <c:formatCode>0.00</c:formatCode>
                <c:ptCount val="5"/>
                <c:pt idx="0">
                  <c:v>2.28974358974359</c:v>
                </c:pt>
                <c:pt idx="1">
                  <c:v>3.0373029772329199</c:v>
                </c:pt>
                <c:pt idx="2">
                  <c:v>2.59694010416667</c:v>
                </c:pt>
                <c:pt idx="3">
                  <c:v>2.9874186550976098</c:v>
                </c:pt>
                <c:pt idx="4">
                  <c:v>2.8165873015873002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20-4BDA-B654-66E0CD308056}"/>
            </c:ext>
          </c:extLst>
        </c:ser>
        <c:ser>
          <c:idx val="6"/>
          <c:order val="6"/>
          <c:tx>
            <c:strRef>
              <c:f>Vid.term.!$B$9</c:f>
              <c:strCache>
                <c:ptCount val="1"/>
                <c:pt idx="0">
                  <c:v>LAT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Vid.term.!$D$9:$H$9</c:f>
              <c:numCache>
                <c:formatCode>0.00</c:formatCode>
                <c:ptCount val="5"/>
                <c:pt idx="0">
                  <c:v>3.3822261072261099</c:v>
                </c:pt>
                <c:pt idx="1">
                  <c:v>3.0245901639344299</c:v>
                </c:pt>
                <c:pt idx="2">
                  <c:v>3.6640776699029098</c:v>
                </c:pt>
                <c:pt idx="3">
                  <c:v>3.7216702663786898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20-4BDA-B654-66E0CD308056}"/>
            </c:ext>
          </c:extLst>
        </c:ser>
        <c:ser>
          <c:idx val="7"/>
          <c:order val="7"/>
          <c:tx>
            <c:strRef>
              <c:f>Vid.term.!$B$10</c:f>
              <c:strCache>
                <c:ptCount val="1"/>
                <c:pt idx="0">
                  <c:v>VAT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Vid.term.!$D$10:$H$10</c:f>
              <c:numCache>
                <c:formatCode>0.00</c:formatCode>
                <c:ptCount val="5"/>
                <c:pt idx="0">
                  <c:v>5.8412474849094602</c:v>
                </c:pt>
                <c:pt idx="1">
                  <c:v>5.23284848484849</c:v>
                </c:pt>
                <c:pt idx="2">
                  <c:v>3.5951434878587198</c:v>
                </c:pt>
                <c:pt idx="3">
                  <c:v>3.53832943013271</c:v>
                </c:pt>
                <c:pt idx="4">
                  <c:v>3.1454106280193201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20-4BDA-B654-66E0CD308056}"/>
            </c:ext>
          </c:extLst>
        </c:ser>
        <c:ser>
          <c:idx val="8"/>
          <c:order val="8"/>
          <c:tx>
            <c:strRef>
              <c:f>Vid.term.!$B$11</c:f>
              <c:strCache>
                <c:ptCount val="1"/>
                <c:pt idx="0">
                  <c:v>ZAT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Vid.term.!$D$11:$H$11</c:f>
              <c:numCache>
                <c:formatCode>0.00</c:formatCode>
                <c:ptCount val="5"/>
                <c:pt idx="0">
                  <c:v>4.6976744186046497</c:v>
                </c:pt>
                <c:pt idx="1">
                  <c:v>4.8945554249902097</c:v>
                </c:pt>
                <c:pt idx="2">
                  <c:v>4.8830041152263401</c:v>
                </c:pt>
                <c:pt idx="3">
                  <c:v>4.8219607843137302</c:v>
                </c:pt>
                <c:pt idx="4">
                  <c:v>4.8886255924170596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820-4BDA-B654-66E0CD3080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Vid.term.!$B$3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Vid.term.!$D$3:$H$3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13.2</c:v>
                      </c:pt>
                      <c:pt idx="1">
                        <c:v>12.5</c:v>
                      </c:pt>
                      <c:pt idx="2">
                        <c:v>10.5</c:v>
                      </c:pt>
                      <c:pt idx="3">
                        <c:v>11.9</c:v>
                      </c:pt>
                      <c:pt idx="4">
                        <c:v>13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E820-4BDA-B654-66E0CD30805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Vid.term.!$D$4:$H$4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7.9</c:v>
                      </c:pt>
                      <c:pt idx="1">
                        <c:v>6.1</c:v>
                      </c:pt>
                      <c:pt idx="2">
                        <c:v>4.8</c:v>
                      </c:pt>
                      <c:pt idx="3">
                        <c:v>5.7</c:v>
                      </c:pt>
                      <c:pt idx="4">
                        <c:v>5.0999999999999996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820-4BDA-B654-66E0CD30805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Vid.term.!$D$5:$H$5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2.9</c:v>
                      </c:pt>
                      <c:pt idx="1">
                        <c:v>3</c:v>
                      </c:pt>
                      <c:pt idx="2">
                        <c:v>4.3</c:v>
                      </c:pt>
                      <c:pt idx="3">
                        <c:v>4.7</c:v>
                      </c:pt>
                      <c:pt idx="4">
                        <c:v>4.3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820-4BDA-B654-66E0CD30805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Vid.term.!$D$12:$H$12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8.0767894736842099</c:v>
                      </c:pt>
                      <c:pt idx="1">
                        <c:v>8.2700897867564507</c:v>
                      </c:pt>
                      <c:pt idx="2">
                        <c:v>7.9449845679012299</c:v>
                      </c:pt>
                      <c:pt idx="3">
                        <c:v>7.9417257683215103</c:v>
                      </c:pt>
                      <c:pt idx="4">
                        <c:v>8.4426435406698594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820-4BDA-B654-66E0CD308056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Vid.term.!$D$13:$H$13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7.5054519717780304</c:v>
                      </c:pt>
                      <c:pt idx="1">
                        <c:v>6.8</c:v>
                      </c:pt>
                      <c:pt idx="2">
                        <c:v>7.4</c:v>
                      </c:pt>
                      <c:pt idx="3">
                        <c:v>9</c:v>
                      </c:pt>
                      <c:pt idx="4">
                        <c:v>8.6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820-4BDA-B654-66E0CD308056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Vid.term.!$D$14:$H$14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5.4</c:v>
                      </c:pt>
                      <c:pt idx="1">
                        <c:v>6.3</c:v>
                      </c:pt>
                      <c:pt idx="2">
                        <c:v>7.9</c:v>
                      </c:pt>
                      <c:pt idx="3">
                        <c:v>8.3000000000000007</c:v>
                      </c:pt>
                      <c:pt idx="4">
                        <c:v>7.5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820-4BDA-B654-66E0CD308056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Vid.term.!$D$15:$H$15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3.7</c:v>
                      </c:pt>
                      <c:pt idx="1">
                        <c:v>3.8</c:v>
                      </c:pt>
                      <c:pt idx="2">
                        <c:v>4.2304152902312397</c:v>
                      </c:pt>
                      <c:pt idx="3">
                        <c:v>4.3025347912524898</c:v>
                      </c:pt>
                      <c:pt idx="4">
                        <c:v>4.0839497278258099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820-4BDA-B654-66E0CD308056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Vid.term.!$D$16:$H$16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4.2</c:v>
                      </c:pt>
                      <c:pt idx="1">
                        <c:v>4.2</c:v>
                      </c:pt>
                      <c:pt idx="2">
                        <c:v>5.4</c:v>
                      </c:pt>
                      <c:pt idx="3">
                        <c:v>6</c:v>
                      </c:pt>
                      <c:pt idx="4">
                        <c:v>5.4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820-4BDA-B654-66E0CD308056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Vid.term.!$D$17:$H$17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4.1276772424598498</c:v>
                      </c:pt>
                      <c:pt idx="1">
                        <c:v>4.0999999999999996</c:v>
                      </c:pt>
                      <c:pt idx="2">
                        <c:v>4.6311979020324099</c:v>
                      </c:pt>
                      <c:pt idx="3">
                        <c:v>4.8</c:v>
                      </c:pt>
                      <c:pt idx="4">
                        <c:v>4.4409150757077001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820-4BDA-B654-66E0CD308056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Vid.term.!$D$18:$H$18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5</c:v>
                      </c:pt>
                      <c:pt idx="1">
                        <c:v>5.0999999999999996</c:v>
                      </c:pt>
                      <c:pt idx="2">
                        <c:v>5.7</c:v>
                      </c:pt>
                      <c:pt idx="3">
                        <c:v>6.1124605877159803</c:v>
                      </c:pt>
                      <c:pt idx="4">
                        <c:v>6.3439388467557496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820-4BDA-B654-66E0CD308056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0">
                        <c:v>2.1637305699481901</c:v>
                      </c:pt>
                      <c:pt idx="3" formatCode="0.00">
                        <c:v>4.5802644003777102</c:v>
                      </c:pt>
                      <c:pt idx="4" formatCode="0.00">
                        <c:v>6.2912698412698402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820-4BDA-B654-66E0CD308056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DT!$AQ$10</c:f>
          <c:strCache>
            <c:ptCount val="1"/>
            <c:pt idx="0">
              <c:v>Dispozīcijas laiks (m) (apelācija)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DT!$B$6</c:f>
              <c:strCache>
                <c:ptCount val="1"/>
                <c:pt idx="0">
                  <c:v>AAT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DT!$D$6:$H$6</c:f>
              <c:numCache>
                <c:formatCode>0.00</c:formatCode>
                <c:ptCount val="5"/>
                <c:pt idx="0">
                  <c:v>8.0419592109662315</c:v>
                </c:pt>
                <c:pt idx="1">
                  <c:v>5.2859761686526126</c:v>
                </c:pt>
                <c:pt idx="2">
                  <c:v>7.5159271899886244</c:v>
                </c:pt>
                <c:pt idx="3">
                  <c:v>7.2521834061135362</c:v>
                </c:pt>
                <c:pt idx="4">
                  <c:v>9.5224234583872356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5A-4776-A9CA-67AC4C4676BF}"/>
            </c:ext>
          </c:extLst>
        </c:ser>
        <c:ser>
          <c:idx val="4"/>
          <c:order val="4"/>
          <c:tx>
            <c:strRef>
              <c:f>DT!$B$7</c:f>
              <c:strCache>
                <c:ptCount val="1"/>
                <c:pt idx="0">
                  <c:v>RAT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DT!$D$7:$H$7</c:f>
              <c:numCache>
                <c:formatCode>0.00</c:formatCode>
                <c:ptCount val="5"/>
                <c:pt idx="0">
                  <c:v>3.8850808056683386</c:v>
                </c:pt>
                <c:pt idx="1">
                  <c:v>3.3024661113833091</c:v>
                </c:pt>
                <c:pt idx="2">
                  <c:v>3.7229741684359521</c:v>
                </c:pt>
                <c:pt idx="3">
                  <c:v>5.2275423728813566</c:v>
                </c:pt>
                <c:pt idx="4">
                  <c:v>5.329480065762433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5A-4776-A9CA-67AC4C4676BF}"/>
            </c:ext>
          </c:extLst>
        </c:ser>
        <c:ser>
          <c:idx val="5"/>
          <c:order val="5"/>
          <c:tx>
            <c:strRef>
              <c:f>DT!$B$8</c:f>
              <c:strCache>
                <c:ptCount val="1"/>
                <c:pt idx="0">
                  <c:v>KAT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DT!$D$8:$H$8</c:f>
              <c:numCache>
                <c:formatCode>0.00</c:formatCode>
                <c:ptCount val="5"/>
                <c:pt idx="0">
                  <c:v>2.6241830065359477</c:v>
                </c:pt>
                <c:pt idx="1">
                  <c:v>2.194687682428488</c:v>
                </c:pt>
                <c:pt idx="2">
                  <c:v>2.2337239583333335</c:v>
                </c:pt>
                <c:pt idx="3">
                  <c:v>2.3479532163742691</c:v>
                </c:pt>
                <c:pt idx="4">
                  <c:v>4.3162698412698415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5A-4776-A9CA-67AC4C4676BF}"/>
            </c:ext>
          </c:extLst>
        </c:ser>
        <c:ser>
          <c:idx val="6"/>
          <c:order val="6"/>
          <c:tx>
            <c:strRef>
              <c:f>DT!$B$9</c:f>
              <c:strCache>
                <c:ptCount val="1"/>
                <c:pt idx="0">
                  <c:v>LAT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DT!$D$9:$H$9</c:f>
              <c:numCache>
                <c:formatCode>0.00</c:formatCode>
                <c:ptCount val="5"/>
                <c:pt idx="0">
                  <c:v>3.5946969696969697</c:v>
                </c:pt>
                <c:pt idx="1">
                  <c:v>3.3907103825136611</c:v>
                </c:pt>
                <c:pt idx="2">
                  <c:v>3.3310679611650484</c:v>
                </c:pt>
                <c:pt idx="3">
                  <c:v>4.3884089272858171</c:v>
                </c:pt>
                <c:pt idx="4">
                  <c:v>4.2142857142857135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5A-4776-A9CA-67AC4C4676BF}"/>
            </c:ext>
          </c:extLst>
        </c:ser>
        <c:ser>
          <c:idx val="7"/>
          <c:order val="7"/>
          <c:tx>
            <c:strRef>
              <c:f>DT!$B$10</c:f>
              <c:strCache>
                <c:ptCount val="1"/>
                <c:pt idx="0">
                  <c:v>VAT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DT!$D$10:$H$10</c:f>
              <c:numCache>
                <c:formatCode>0.00</c:formatCode>
                <c:ptCount val="5"/>
                <c:pt idx="0">
                  <c:v>4.9205231388329986</c:v>
                </c:pt>
                <c:pt idx="1">
                  <c:v>2.9642424242424239</c:v>
                </c:pt>
                <c:pt idx="2">
                  <c:v>3.3424908424908422</c:v>
                </c:pt>
                <c:pt idx="3">
                  <c:v>2.7923497267759569</c:v>
                </c:pt>
                <c:pt idx="4">
                  <c:v>3.9190705128205128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5A-4776-A9CA-67AC4C4676BF}"/>
            </c:ext>
          </c:extLst>
        </c:ser>
        <c:ser>
          <c:idx val="8"/>
          <c:order val="8"/>
          <c:tx>
            <c:strRef>
              <c:f>DT!$B$11</c:f>
              <c:strCache>
                <c:ptCount val="1"/>
                <c:pt idx="0">
                  <c:v>ZAT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DT!$D$11:$H$11</c:f>
              <c:numCache>
                <c:formatCode>0.00</c:formatCode>
                <c:ptCount val="5"/>
                <c:pt idx="0">
                  <c:v>4.6760505915952679</c:v>
                </c:pt>
                <c:pt idx="1">
                  <c:v>4.7894633764198984</c:v>
                </c:pt>
                <c:pt idx="2">
                  <c:v>4.2103858784893271</c:v>
                </c:pt>
                <c:pt idx="3">
                  <c:v>4.4881481481481478</c:v>
                </c:pt>
                <c:pt idx="4">
                  <c:v>4.8935331230283907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5A-4776-A9CA-67AC4C4676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DT!$B$3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DT!$D$3:$H$3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10.887311601822642</c:v>
                      </c:pt>
                      <c:pt idx="1">
                        <c:v>9.5391843971631207</c:v>
                      </c:pt>
                      <c:pt idx="2">
                        <c:v>8.4637681159420293</c:v>
                      </c:pt>
                      <c:pt idx="3">
                        <c:v>8.0339673913043477</c:v>
                      </c:pt>
                      <c:pt idx="4">
                        <c:v>6.7138686131386862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5A-4776-A9CA-67AC4C4676B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DT!$D$4:$H$4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6.5365618101545246</c:v>
                      </c:pt>
                      <c:pt idx="1">
                        <c:v>3.7801968019680197</c:v>
                      </c:pt>
                      <c:pt idx="2">
                        <c:v>4.752604166666667</c:v>
                      </c:pt>
                      <c:pt idx="3">
                        <c:v>4.5640630352860567</c:v>
                      </c:pt>
                      <c:pt idx="4">
                        <c:v>3.7704620462046203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5A-4776-A9CA-67AC4C4676B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DT!$D$5:$H$5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2.1909323116219666</c:v>
                      </c:pt>
                      <c:pt idx="1">
                        <c:v>3.3130769230769226</c:v>
                      </c:pt>
                      <c:pt idx="2">
                        <c:v>4.7337196467991163</c:v>
                      </c:pt>
                      <c:pt idx="3">
                        <c:v>3.0753027909426014</c:v>
                      </c:pt>
                      <c:pt idx="4">
                        <c:v>3.4527027027027026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5A-4776-A9CA-67AC4C4676B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DT!$D$12:$H$12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7.6137719298245612</c:v>
                      </c:pt>
                      <c:pt idx="1">
                        <c:v>7.3464272353161242</c:v>
                      </c:pt>
                      <c:pt idx="2">
                        <c:v>8.5406057098765427</c:v>
                      </c:pt>
                      <c:pt idx="3">
                        <c:v>6.6935157041540032</c:v>
                      </c:pt>
                      <c:pt idx="4">
                        <c:v>6.8174034249303066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5A-4776-A9CA-67AC4C4676B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DT!$D$13:$H$13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6.4564380185295223</c:v>
                      </c:pt>
                      <c:pt idx="1">
                        <c:v>8.7835765772649701</c:v>
                      </c:pt>
                      <c:pt idx="2">
                        <c:v>8.1328276067231897</c:v>
                      </c:pt>
                      <c:pt idx="3">
                        <c:v>8.4033596680233025</c:v>
                      </c:pt>
                      <c:pt idx="4">
                        <c:v>8.6070001664724494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5A-4776-A9CA-67AC4C4676BF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DT!$D$14:$H$14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6.124305801725157</c:v>
                      </c:pt>
                      <c:pt idx="1">
                        <c:v>6.8945994140873781</c:v>
                      </c:pt>
                      <c:pt idx="2">
                        <c:v>8.0820222119389165</c:v>
                      </c:pt>
                      <c:pt idx="3">
                        <c:v>7.2710520177280147</c:v>
                      </c:pt>
                      <c:pt idx="4">
                        <c:v>7.7091175240485148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5A-4776-A9CA-67AC4C4676BF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DT!$D$15:$H$15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3.6016412893019578</c:v>
                      </c:pt>
                      <c:pt idx="1">
                        <c:v>3.9301075268817205</c:v>
                      </c:pt>
                      <c:pt idx="2">
                        <c:v>3.963297373358349</c:v>
                      </c:pt>
                      <c:pt idx="3">
                        <c:v>4.3739917695473256</c:v>
                      </c:pt>
                      <c:pt idx="4">
                        <c:v>4.5610474371219363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5A-4776-A9CA-67AC4C4676BF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DT!$D$16:$H$16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4.5641954663693802</c:v>
                      </c:pt>
                      <c:pt idx="1">
                        <c:v>5.0256281407035175</c:v>
                      </c:pt>
                      <c:pt idx="2">
                        <c:v>5.6226537216828483</c:v>
                      </c:pt>
                      <c:pt idx="3">
                        <c:v>4.6188813994543407</c:v>
                      </c:pt>
                      <c:pt idx="4">
                        <c:v>4.9886036369620665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75A-4776-A9CA-67AC4C4676BF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DT!$D$17:$H$17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3.7711470742488946</c:v>
                      </c:pt>
                      <c:pt idx="1">
                        <c:v>4.077526060904539</c:v>
                      </c:pt>
                      <c:pt idx="2">
                        <c:v>4.3050760950259832</c:v>
                      </c:pt>
                      <c:pt idx="3">
                        <c:v>3.7868065967016493</c:v>
                      </c:pt>
                      <c:pt idx="4">
                        <c:v>4.8754082299150889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75A-4776-A9CA-67AC4C4676BF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DT!$D$18:$H$18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4.9895382898591158</c:v>
                      </c:pt>
                      <c:pt idx="1">
                        <c:v>5.3326241134751777</c:v>
                      </c:pt>
                      <c:pt idx="2">
                        <c:v>5.0818089430894302</c:v>
                      </c:pt>
                      <c:pt idx="3">
                        <c:v>6.3448470058194095</c:v>
                      </c:pt>
                      <c:pt idx="4">
                        <c:v>5.8420092143840119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75A-4776-A9CA-67AC4C4676BF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0">
                        <c:v>10.968911917098445</c:v>
                      </c:pt>
                      <c:pt idx="3" formatCode="0.00">
                        <c:v>8.3753541076487252</c:v>
                      </c:pt>
                      <c:pt idx="4" formatCode="0.00">
                        <c:v>8.3245614035087723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75A-4776-A9CA-67AC4C4676BF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Izsk.L!$AQ$4</c:f>
          <c:strCache>
            <c:ptCount val="1"/>
            <c:pt idx="0">
              <c:v>Izskatītās lietas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Izsk.L!$D$2:$H$2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Izsk.L!$D$33:$H$33</c:f>
              <c:numCache>
                <c:formatCode>General</c:formatCode>
                <c:ptCount val="5"/>
                <c:pt idx="0">
                  <c:v>55421</c:v>
                </c:pt>
                <c:pt idx="1">
                  <c:v>51119</c:v>
                </c:pt>
                <c:pt idx="2">
                  <c:v>47381</c:v>
                </c:pt>
                <c:pt idx="3">
                  <c:v>44830</c:v>
                </c:pt>
                <c:pt idx="4">
                  <c:v>43136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7B-4CAB-9D14-5C52A2BF20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CR!$AQ$10</c:f>
          <c:strCache>
            <c:ptCount val="1"/>
            <c:pt idx="0">
              <c:v>Caurlaidība (apelācija)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CR!$B$6</c:f>
              <c:strCache>
                <c:ptCount val="1"/>
                <c:pt idx="0">
                  <c:v>AAT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CR!$D$6:$H$6</c:f>
              <c:numCache>
                <c:formatCode>0.00</c:formatCode>
                <c:ptCount val="5"/>
                <c:pt idx="0">
                  <c:v>0.89336917562724016</c:v>
                </c:pt>
                <c:pt idx="1">
                  <c:v>1.2041942604856513</c:v>
                </c:pt>
                <c:pt idx="2">
                  <c:v>0.92721518987341767</c:v>
                </c:pt>
                <c:pt idx="3">
                  <c:v>0.99673558215451574</c:v>
                </c:pt>
                <c:pt idx="4">
                  <c:v>0.92908653846153844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B3-447C-BC80-446410A3ED5E}"/>
            </c:ext>
          </c:extLst>
        </c:ser>
        <c:ser>
          <c:idx val="4"/>
          <c:order val="4"/>
          <c:tx>
            <c:strRef>
              <c:f>CR!$B$7</c:f>
              <c:strCache>
                <c:ptCount val="1"/>
                <c:pt idx="0">
                  <c:v>RAT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CR!$D$7:$H$7</c:f>
              <c:numCache>
                <c:formatCode>0.00</c:formatCode>
                <c:ptCount val="5"/>
                <c:pt idx="0">
                  <c:v>0.93921040825482283</c:v>
                </c:pt>
                <c:pt idx="1">
                  <c:v>1.0542355371900827</c:v>
                </c:pt>
                <c:pt idx="2">
                  <c:v>0.97188547846272888</c:v>
                </c:pt>
                <c:pt idx="3">
                  <c:v>0.89802130898021304</c:v>
                </c:pt>
                <c:pt idx="4">
                  <c:v>0.94165457184325108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B3-447C-BC80-446410A3ED5E}"/>
            </c:ext>
          </c:extLst>
        </c:ser>
        <c:ser>
          <c:idx val="5"/>
          <c:order val="5"/>
          <c:tx>
            <c:strRef>
              <c:f>CR!$B$8</c:f>
              <c:strCache>
                <c:ptCount val="1"/>
                <c:pt idx="0">
                  <c:v>KAT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CR!$D$8:$H$8</c:f>
              <c:numCache>
                <c:formatCode>0.00</c:formatCode>
                <c:ptCount val="5"/>
                <c:pt idx="0">
                  <c:v>0.95809248554913296</c:v>
                </c:pt>
                <c:pt idx="1">
                  <c:v>1.0733082706766917</c:v>
                </c:pt>
                <c:pt idx="2">
                  <c:v>1.0118577075098814</c:v>
                </c:pt>
                <c:pt idx="3">
                  <c:v>1.0044052863436124</c:v>
                </c:pt>
                <c:pt idx="4">
                  <c:v>0.87136929460580914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B3-447C-BC80-446410A3ED5E}"/>
            </c:ext>
          </c:extLst>
        </c:ser>
        <c:ser>
          <c:idx val="6"/>
          <c:order val="6"/>
          <c:tx>
            <c:strRef>
              <c:f>CR!$B$9</c:f>
              <c:strCache>
                <c:ptCount val="1"/>
                <c:pt idx="0">
                  <c:v>LAT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CR!$D$9:$H$9</c:f>
              <c:numCache>
                <c:formatCode>0.00</c:formatCode>
                <c:ptCount val="5"/>
                <c:pt idx="0">
                  <c:v>0.96458684654300164</c:v>
                </c:pt>
                <c:pt idx="1">
                  <c:v>1.0300187617260788</c:v>
                </c:pt>
                <c:pt idx="2">
                  <c:v>1.0238568588469186</c:v>
                </c:pt>
                <c:pt idx="3">
                  <c:v>0.94297352342158858</c:v>
                </c:pt>
                <c:pt idx="4">
                  <c:v>0.98080614203454897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B3-447C-BC80-446410A3ED5E}"/>
            </c:ext>
          </c:extLst>
        </c:ser>
        <c:ser>
          <c:idx val="7"/>
          <c:order val="7"/>
          <c:tx>
            <c:strRef>
              <c:f>CR!$B$10</c:f>
              <c:strCache>
                <c:ptCount val="1"/>
                <c:pt idx="0">
                  <c:v>VAT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CR!$D$10:$H$10</c:f>
              <c:numCache>
                <c:formatCode>0.00</c:formatCode>
                <c:ptCount val="5"/>
                <c:pt idx="0">
                  <c:v>0.98221343873517786</c:v>
                </c:pt>
                <c:pt idx="1">
                  <c:v>1.1293634496919918</c:v>
                </c:pt>
                <c:pt idx="2">
                  <c:v>1.0178970917225951</c:v>
                </c:pt>
                <c:pt idx="3">
                  <c:v>1.0648379052369077</c:v>
                </c:pt>
                <c:pt idx="4">
                  <c:v>0.91832229580573954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B3-447C-BC80-446410A3ED5E}"/>
            </c:ext>
          </c:extLst>
        </c:ser>
        <c:ser>
          <c:idx val="8"/>
          <c:order val="8"/>
          <c:tx>
            <c:strRef>
              <c:f>CR!$B$11</c:f>
              <c:strCache>
                <c:ptCount val="1"/>
                <c:pt idx="0">
                  <c:v>ZAT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CR!$D$11:$H$11</c:f>
              <c:numCache>
                <c:formatCode>0.00</c:formatCode>
                <c:ptCount val="5"/>
                <c:pt idx="0">
                  <c:v>1.0012254901960784</c:v>
                </c:pt>
                <c:pt idx="1">
                  <c:v>0.96158192090395478</c:v>
                </c:pt>
                <c:pt idx="2">
                  <c:v>1.0670170827858081</c:v>
                </c:pt>
                <c:pt idx="3">
                  <c:v>1.0289634146341464</c:v>
                </c:pt>
                <c:pt idx="4">
                  <c:v>0.98753894080996885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B3-447C-BC80-446410A3ED5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CR!$B$3</c15:sqref>
                        </c15:formulaRef>
                      </c:ext>
                    </c:extLst>
                    <c:strCache>
                      <c:ptCount val="1"/>
                      <c:pt idx="0">
                        <c:v>S-ALD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CR!$D$3:$H$3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1.1267772511848342</c:v>
                      </c:pt>
                      <c:pt idx="1">
                        <c:v>1.1380145278450364</c:v>
                      </c:pt>
                      <c:pt idx="2">
                        <c:v>1.2053824362606231</c:v>
                      </c:pt>
                      <c:pt idx="3">
                        <c:v>1.1682539682539683</c:v>
                      </c:pt>
                      <c:pt idx="4">
                        <c:v>1.1871750433275563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23B3-447C-BC80-446410A3ED5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CR!$B$4</c15:sqref>
                        </c15:formulaRef>
                      </c:ext>
                    </c:extLst>
                    <c:strCache>
                      <c:ptCount val="1"/>
                      <c:pt idx="0">
                        <c:v>S-CLD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CR!$D$4:$H$4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1.0378006872852235</c:v>
                      </c:pt>
                      <c:pt idx="1">
                        <c:v>1.2023070097604258</c:v>
                      </c:pt>
                      <c:pt idx="2">
                        <c:v>0.99633699633699635</c:v>
                      </c:pt>
                      <c:pt idx="3">
                        <c:v>1.0657174151150055</c:v>
                      </c:pt>
                      <c:pt idx="4">
                        <c:v>1.0542797494780793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3B3-447C-BC80-446410A3ED5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CR!$B$5</c15:sqref>
                        </c15:formulaRef>
                      </c:ext>
                    </c:extLst>
                    <c:strCache>
                      <c:ptCount val="1"/>
                      <c:pt idx="0">
                        <c:v>S-KLD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CR!$D$5:$H$5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1.0248691099476439</c:v>
                      </c:pt>
                      <c:pt idx="1">
                        <c:v>0.94752186588921283</c:v>
                      </c:pt>
                      <c:pt idx="2">
                        <c:v>0.91238670694864044</c:v>
                      </c:pt>
                      <c:pt idx="3">
                        <c:v>1.1344086021505377</c:v>
                      </c:pt>
                      <c:pt idx="4">
                        <c:v>1.0257425742574258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3B3-447C-BC80-446410A3ED5E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CR!$D$12:$H$12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1.0303687635574836</c:v>
                      </c:pt>
                      <c:pt idx="1">
                        <c:v>1.0677052127022169</c:v>
                      </c:pt>
                      <c:pt idx="2">
                        <c:v>0.92654155495978552</c:v>
                      </c:pt>
                      <c:pt idx="3">
                        <c:v>1.0687601515971845</c:v>
                      </c:pt>
                      <c:pt idx="4">
                        <c:v>1.0969855832241153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3B3-447C-BC80-446410A3ED5E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CR!$D$13:$H$13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0.95594824865888295</c:v>
                      </c:pt>
                      <c:pt idx="1">
                        <c:v>0.82599091138601366</c:v>
                      </c:pt>
                      <c:pt idx="2">
                        <c:v>1.0208792043125048</c:v>
                      </c:pt>
                      <c:pt idx="3">
                        <c:v>1.0270469633636587</c:v>
                      </c:pt>
                      <c:pt idx="4">
                        <c:v>0.9890507944348399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3B3-447C-BC80-446410A3ED5E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CR!$D$14:$H$14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0.88948447107047135</c:v>
                      </c:pt>
                      <c:pt idx="1">
                        <c:v>0.95319613913676926</c:v>
                      </c:pt>
                      <c:pt idx="2">
                        <c:v>1.0217494089834516</c:v>
                      </c:pt>
                      <c:pt idx="3">
                        <c:v>1.0774063835134455</c:v>
                      </c:pt>
                      <c:pt idx="4">
                        <c:v>1.0093718338399189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3B3-447C-BC80-446410A3ED5E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CR!$D$15:$H$15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0.98060888113244138</c:v>
                      </c:pt>
                      <c:pt idx="1">
                        <c:v>1.0077933645067914</c:v>
                      </c:pt>
                      <c:pt idx="2">
                        <c:v>1.0171755725190839</c:v>
                      </c:pt>
                      <c:pt idx="3">
                        <c:v>0.9832483612527313</c:v>
                      </c:pt>
                      <c:pt idx="4">
                        <c:v>0.97350069735006972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3B3-447C-BC80-446410A3ED5E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CR!$D$16:$H$16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0.99043062200956933</c:v>
                      </c:pt>
                      <c:pt idx="1">
                        <c:v>0.99281580522849733</c:v>
                      </c:pt>
                      <c:pt idx="2">
                        <c:v>1.038044847568657</c:v>
                      </c:pt>
                      <c:pt idx="3">
                        <c:v>1.0854455186830416</c:v>
                      </c:pt>
                      <c:pt idx="4">
                        <c:v>0.97614457831325296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3B3-447C-BC80-446410A3ED5E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CR!$D$17:$H$17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0.99308035714285714</c:v>
                      </c:pt>
                      <c:pt idx="1">
                        <c:v>1.0047006432459178</c:v>
                      </c:pt>
                      <c:pt idx="2">
                        <c:v>1.0256996002284409</c:v>
                      </c:pt>
                      <c:pt idx="3">
                        <c:v>1.0751128304319795</c:v>
                      </c:pt>
                      <c:pt idx="4">
                        <c:v>0.94099569760295021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3B3-447C-BC80-446410A3ED5E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CR!$D$18:$H$18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0.9771023579119531</c:v>
                      </c:pt>
                      <c:pt idx="1">
                        <c:v>0.99300597406382052</c:v>
                      </c:pt>
                      <c:pt idx="2">
                        <c:v>1.0656634746922025</c:v>
                      </c:pt>
                      <c:pt idx="3">
                        <c:v>0.96784156976744184</c:v>
                      </c:pt>
                      <c:pt idx="4">
                        <c:v>1.0188368690563276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3B3-447C-BC80-446410A3ED5E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0">
                        <c:v>0.52445652173913049</c:v>
                      </c:pt>
                      <c:pt idx="3" formatCode="0.00">
                        <c:v>0.8364928909952607</c:v>
                      </c:pt>
                      <c:pt idx="4" formatCode="0.00">
                        <c:v>0.95477386934673369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3B3-447C-BC80-446410A3ED5E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  <c:max val="1.2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Saņ.1T!$AQ$9</c:f>
          <c:strCache>
            <c:ptCount val="1"/>
            <c:pt idx="0">
              <c:v>Saņemtās lietas uz 1 tiesnesi (kasācija)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Saņ.1T!$B$3</c:f>
              <c:strCache>
                <c:ptCount val="1"/>
                <c:pt idx="0">
                  <c:v>S-ALD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Saņ.1T!$D$3:$H$3</c:f>
              <c:numCache>
                <c:formatCode>0.0</c:formatCode>
                <c:ptCount val="5"/>
                <c:pt idx="0">
                  <c:v>76.727272727272734</c:v>
                </c:pt>
                <c:pt idx="1">
                  <c:v>75.090909090909093</c:v>
                </c:pt>
                <c:pt idx="2">
                  <c:v>54.307692307692307</c:v>
                </c:pt>
                <c:pt idx="3">
                  <c:v>57.272727272727273</c:v>
                </c:pt>
                <c:pt idx="4">
                  <c:v>48.083333333333336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9-4083-AF64-37E715B5A7A6}"/>
            </c:ext>
          </c:extLst>
        </c:ser>
        <c:ser>
          <c:idx val="1"/>
          <c:order val="1"/>
          <c:tx>
            <c:strRef>
              <c:f>Saņ.1T!$B$4</c:f>
              <c:strCache>
                <c:ptCount val="1"/>
                <c:pt idx="0">
                  <c:v>S-CLD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Saņ.1T!$D$4:$H$4</c:f>
              <c:numCache>
                <c:formatCode>0.0</c:formatCode>
                <c:ptCount val="5"/>
                <c:pt idx="0">
                  <c:v>72.75</c:v>
                </c:pt>
                <c:pt idx="1">
                  <c:v>80.5</c:v>
                </c:pt>
                <c:pt idx="2">
                  <c:v>78</c:v>
                </c:pt>
                <c:pt idx="3">
                  <c:v>70.230769230769226</c:v>
                </c:pt>
                <c:pt idx="4">
                  <c:v>68.428571428571431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9-4083-AF64-37E715B5A7A6}"/>
            </c:ext>
          </c:extLst>
        </c:ser>
        <c:ser>
          <c:idx val="2"/>
          <c:order val="2"/>
          <c:tx>
            <c:strRef>
              <c:f>Saņ.1T!$B$5</c:f>
              <c:strCache>
                <c:ptCount val="1"/>
                <c:pt idx="0">
                  <c:v>S-KLD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Saņ.1T!$D$2:$H$2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Saņ.1T!$D$5:$H$5</c:f>
              <c:numCache>
                <c:formatCode>0.0</c:formatCode>
                <c:ptCount val="5"/>
                <c:pt idx="0">
                  <c:v>127.33333333333333</c:v>
                </c:pt>
                <c:pt idx="1">
                  <c:v>85.75</c:v>
                </c:pt>
                <c:pt idx="2">
                  <c:v>82.75</c:v>
                </c:pt>
                <c:pt idx="3">
                  <c:v>62</c:v>
                </c:pt>
                <c:pt idx="4">
                  <c:v>56.111111111111114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89-4083-AF64-37E715B5A7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Saņ.1T!$B$6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Saņ.1T!$D$6:$H$6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50.727272727272727</c:v>
                      </c:pt>
                      <c:pt idx="1">
                        <c:v>41.18181818181818</c:v>
                      </c:pt>
                      <c:pt idx="2">
                        <c:v>49.89473684210526</c:v>
                      </c:pt>
                      <c:pt idx="3">
                        <c:v>48.368421052631582</c:v>
                      </c:pt>
                      <c:pt idx="4">
                        <c:v>43.789473684210527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BF89-4083-AF64-37E715B5A7A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Saņ.1T!$D$7:$H$7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73.081967213114751</c:v>
                      </c:pt>
                      <c:pt idx="1">
                        <c:v>69.142857142857139</c:v>
                      </c:pt>
                      <c:pt idx="2">
                        <c:v>68.017543859649123</c:v>
                      </c:pt>
                      <c:pt idx="3">
                        <c:v>69.15789473684211</c:v>
                      </c:pt>
                      <c:pt idx="4">
                        <c:v>60.438596491228068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F89-4083-AF64-37E715B5A7A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Saņ.1T!$D$8:$H$8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53.230769230769234</c:v>
                      </c:pt>
                      <c:pt idx="1">
                        <c:v>40.92307692307692</c:v>
                      </c:pt>
                      <c:pt idx="2">
                        <c:v>38.92307692307692</c:v>
                      </c:pt>
                      <c:pt idx="3">
                        <c:v>37.833333333333336</c:v>
                      </c:pt>
                      <c:pt idx="4">
                        <c:v>43.81818181818182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F89-4083-AF64-37E715B5A7A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Saņ.1T!$D$9:$H$9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45.615384615384613</c:v>
                      </c:pt>
                      <c:pt idx="1">
                        <c:v>41</c:v>
                      </c:pt>
                      <c:pt idx="2">
                        <c:v>38.692307692307693</c:v>
                      </c:pt>
                      <c:pt idx="3">
                        <c:v>37.769230769230766</c:v>
                      </c:pt>
                      <c:pt idx="4">
                        <c:v>40.07692307692308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F89-4083-AF64-37E715B5A7A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Saņ.1T!$D$10:$H$10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38.92307692307692</c:v>
                      </c:pt>
                      <c:pt idx="1">
                        <c:v>37.46153846153846</c:v>
                      </c:pt>
                      <c:pt idx="2">
                        <c:v>34.384615384615387</c:v>
                      </c:pt>
                      <c:pt idx="3">
                        <c:v>33.416666666666664</c:v>
                      </c:pt>
                      <c:pt idx="4">
                        <c:v>37.75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F89-4083-AF64-37E715B5A7A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Saņ.1T!$D$11:$H$11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54.4</c:v>
                      </c:pt>
                      <c:pt idx="1">
                        <c:v>59</c:v>
                      </c:pt>
                      <c:pt idx="2">
                        <c:v>54.357142857142854</c:v>
                      </c:pt>
                      <c:pt idx="3">
                        <c:v>46.857142857142854</c:v>
                      </c:pt>
                      <c:pt idx="4">
                        <c:v>45.857142857142854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F89-4083-AF64-37E715B5A7A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Saņ.1T!$D$12:$H$12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49.837837837837839</c:v>
                      </c:pt>
                      <c:pt idx="1">
                        <c:v>42.794871794871796</c:v>
                      </c:pt>
                      <c:pt idx="2">
                        <c:v>46.625</c:v>
                      </c:pt>
                      <c:pt idx="3">
                        <c:v>48.60526315789474</c:v>
                      </c:pt>
                      <c:pt idx="4">
                        <c:v>39.128205128205131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F89-4083-AF64-37E715B5A7A6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Saņ.1T!$D$13:$H$13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163.35051546391753</c:v>
                      </c:pt>
                      <c:pt idx="1">
                        <c:v>160.04040404040404</c:v>
                      </c:pt>
                      <c:pt idx="2">
                        <c:v>138.6421052631579</c:v>
                      </c:pt>
                      <c:pt idx="3">
                        <c:v>129.79787234042553</c:v>
                      </c:pt>
                      <c:pt idx="4">
                        <c:v>130.61290322580646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F89-4083-AF64-37E715B5A7A6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Saņ.1T!$D$14:$H$14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218.72413793103448</c:v>
                      </c:pt>
                      <c:pt idx="1">
                        <c:v>183.03333333333333</c:v>
                      </c:pt>
                      <c:pt idx="2">
                        <c:v>145.86206896551724</c:v>
                      </c:pt>
                      <c:pt idx="3">
                        <c:v>132.63333333333333</c:v>
                      </c:pt>
                      <c:pt idx="4">
                        <c:v>127.35483870967742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F89-4083-AF64-37E715B5A7A6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Saņ.1T!$D$15:$H$15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151.6764705882353</c:v>
                      </c:pt>
                      <c:pt idx="1">
                        <c:v>136.09090909090909</c:v>
                      </c:pt>
                      <c:pt idx="2">
                        <c:v>135.2258064516129</c:v>
                      </c:pt>
                      <c:pt idx="3">
                        <c:v>132.87096774193549</c:v>
                      </c:pt>
                      <c:pt idx="4">
                        <c:v>143.4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F89-4083-AF64-37E715B5A7A6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Saņ.1T!$D$16:$H$16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159.8235294117647</c:v>
                      </c:pt>
                      <c:pt idx="1">
                        <c:v>147.38235294117646</c:v>
                      </c:pt>
                      <c:pt idx="2">
                        <c:v>120.27272727272727</c:v>
                      </c:pt>
                      <c:pt idx="3">
                        <c:v>127.56666666666666</c:v>
                      </c:pt>
                      <c:pt idx="4">
                        <c:v>143.10344827586206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F89-4083-AF64-37E715B5A7A6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Saņ.1T!$D$17:$H$17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160</c:v>
                      </c:pt>
                      <c:pt idx="1">
                        <c:v>139.37931034482759</c:v>
                      </c:pt>
                      <c:pt idx="2">
                        <c:v>129.7037037037037</c:v>
                      </c:pt>
                      <c:pt idx="3">
                        <c:v>119.30769230769231</c:v>
                      </c:pt>
                      <c:pt idx="4">
                        <c:v>130.16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F89-4083-AF64-37E715B5A7A6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Saņ.1T!$D$18:$H$18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149.73469387755102</c:v>
                      </c:pt>
                      <c:pt idx="1">
                        <c:v>140.0612244897959</c:v>
                      </c:pt>
                      <c:pt idx="2">
                        <c:v>121.83333333333333</c:v>
                      </c:pt>
                      <c:pt idx="3">
                        <c:v>117.1063829787234</c:v>
                      </c:pt>
                      <c:pt idx="4">
                        <c:v>121.51111111111111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F89-4083-AF64-37E715B5A7A6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Saņ.1T!$D$19:$H$19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">
                        <c:v>40.888888888888886</c:v>
                      </c:pt>
                      <c:pt idx="3" formatCode="0.0">
                        <c:v>42.2</c:v>
                      </c:pt>
                      <c:pt idx="4" formatCode="0.0">
                        <c:v>39.799999999999997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F89-4083-AF64-37E715B5A7A6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Izsk.1T!$AQ$9</c:f>
          <c:strCache>
            <c:ptCount val="1"/>
            <c:pt idx="0">
              <c:v>Izskatītās lietas uz 1 tiesnesi (kasācija)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Izsk.1T!$B$3</c:f>
              <c:strCache>
                <c:ptCount val="1"/>
                <c:pt idx="0">
                  <c:v>S-ALD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Izsk.1T!$D$3:$H$3</c:f>
              <c:numCache>
                <c:formatCode>0.0</c:formatCode>
                <c:ptCount val="5"/>
                <c:pt idx="0">
                  <c:v>86.454545454545453</c:v>
                </c:pt>
                <c:pt idx="1">
                  <c:v>85.454545454545453</c:v>
                </c:pt>
                <c:pt idx="2">
                  <c:v>65.461538461538467</c:v>
                </c:pt>
                <c:pt idx="3">
                  <c:v>66.909090909090907</c:v>
                </c:pt>
                <c:pt idx="4">
                  <c:v>57.083333333333336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51-491E-AF46-6A1990DFA3B5}"/>
            </c:ext>
          </c:extLst>
        </c:ser>
        <c:ser>
          <c:idx val="1"/>
          <c:order val="1"/>
          <c:tx>
            <c:strRef>
              <c:f>Izsk.1T!$B$4</c:f>
              <c:strCache>
                <c:ptCount val="1"/>
                <c:pt idx="0">
                  <c:v>S-CLD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Izsk.1T!$D$4:$H$4</c:f>
              <c:numCache>
                <c:formatCode>0.0</c:formatCode>
                <c:ptCount val="5"/>
                <c:pt idx="0">
                  <c:v>75.5</c:v>
                </c:pt>
                <c:pt idx="1">
                  <c:v>96.785714285714292</c:v>
                </c:pt>
                <c:pt idx="2">
                  <c:v>77.714285714285708</c:v>
                </c:pt>
                <c:pt idx="3">
                  <c:v>74.84615384615384</c:v>
                </c:pt>
                <c:pt idx="4">
                  <c:v>72.142857142857139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51-491E-AF46-6A1990DFA3B5}"/>
            </c:ext>
          </c:extLst>
        </c:ser>
        <c:ser>
          <c:idx val="2"/>
          <c:order val="2"/>
          <c:tx>
            <c:strRef>
              <c:f>Izsk.1T!$B$5</c:f>
              <c:strCache>
                <c:ptCount val="1"/>
                <c:pt idx="0">
                  <c:v>S-KLD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Izsk.1T!$D$5:$H$5</c:f>
              <c:numCache>
                <c:formatCode>0.0</c:formatCode>
                <c:ptCount val="5"/>
                <c:pt idx="0">
                  <c:v>130.5</c:v>
                </c:pt>
                <c:pt idx="1">
                  <c:v>81.25</c:v>
                </c:pt>
                <c:pt idx="2">
                  <c:v>75.5</c:v>
                </c:pt>
                <c:pt idx="3">
                  <c:v>70.333333333333329</c:v>
                </c:pt>
                <c:pt idx="4">
                  <c:v>57.555555555555557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51-491E-AF46-6A1990DFA3B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Izsk.1T!$B$6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Izsk.1T!$D$6:$H$6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45.31818181818182</c:v>
                      </c:pt>
                      <c:pt idx="1">
                        <c:v>49.590909090909093</c:v>
                      </c:pt>
                      <c:pt idx="2">
                        <c:v>46.263157894736842</c:v>
                      </c:pt>
                      <c:pt idx="3">
                        <c:v>48.210526315789473</c:v>
                      </c:pt>
                      <c:pt idx="4">
                        <c:v>40.684210526315788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F51-491E-AF46-6A1990DFA3B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Izsk.1T!$D$7:$H$7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68.639344262295083</c:v>
                      </c:pt>
                      <c:pt idx="1">
                        <c:v>72.892857142857139</c:v>
                      </c:pt>
                      <c:pt idx="2">
                        <c:v>66.10526315789474</c:v>
                      </c:pt>
                      <c:pt idx="3">
                        <c:v>62.10526315789474</c:v>
                      </c:pt>
                      <c:pt idx="4">
                        <c:v>56.912280701754383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F51-491E-AF46-6A1990DFA3B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Izsk.1T!$D$8:$H$8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51</c:v>
                      </c:pt>
                      <c:pt idx="1">
                        <c:v>43.92307692307692</c:v>
                      </c:pt>
                      <c:pt idx="2">
                        <c:v>39.384615384615387</c:v>
                      </c:pt>
                      <c:pt idx="3">
                        <c:v>38</c:v>
                      </c:pt>
                      <c:pt idx="4">
                        <c:v>38.18181818181818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F51-491E-AF46-6A1990DFA3B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Izsk.1T!$D$9:$H$9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44</c:v>
                      </c:pt>
                      <c:pt idx="1">
                        <c:v>42.230769230769234</c:v>
                      </c:pt>
                      <c:pt idx="2">
                        <c:v>39.615384615384613</c:v>
                      </c:pt>
                      <c:pt idx="3">
                        <c:v>35.615384615384613</c:v>
                      </c:pt>
                      <c:pt idx="4">
                        <c:v>39.307692307692307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F51-491E-AF46-6A1990DFA3B5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Izsk.1T!$D$10:$H$10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38.230769230769234</c:v>
                      </c:pt>
                      <c:pt idx="1">
                        <c:v>42.307692307692307</c:v>
                      </c:pt>
                      <c:pt idx="2">
                        <c:v>35</c:v>
                      </c:pt>
                      <c:pt idx="3">
                        <c:v>35.583333333333336</c:v>
                      </c:pt>
                      <c:pt idx="4">
                        <c:v>34.666666666666664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F51-491E-AF46-6A1990DFA3B5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Izsk.1T!$D$11:$H$11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54.466666666666669</c:v>
                      </c:pt>
                      <c:pt idx="1">
                        <c:v>56.733333333333334</c:v>
                      </c:pt>
                      <c:pt idx="2">
                        <c:v>58</c:v>
                      </c:pt>
                      <c:pt idx="3">
                        <c:v>48.214285714285715</c:v>
                      </c:pt>
                      <c:pt idx="4">
                        <c:v>45.285714285714285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F51-491E-AF46-6A1990DFA3B5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Izsk.1T!$D$12:$H$12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51.351351351351354</c:v>
                      </c:pt>
                      <c:pt idx="1">
                        <c:v>45.692307692307693</c:v>
                      </c:pt>
                      <c:pt idx="2">
                        <c:v>43.2</c:v>
                      </c:pt>
                      <c:pt idx="3">
                        <c:v>51.94736842105263</c:v>
                      </c:pt>
                      <c:pt idx="4">
                        <c:v>42.92307692307692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F51-491E-AF46-6A1990DFA3B5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Izsk.1T!$D$13:$H$13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156.15463917525773</c:v>
                      </c:pt>
                      <c:pt idx="1">
                        <c:v>132.1919191919192</c:v>
                      </c:pt>
                      <c:pt idx="2">
                        <c:v>141.53684210526316</c:v>
                      </c:pt>
                      <c:pt idx="3">
                        <c:v>133.30851063829786</c:v>
                      </c:pt>
                      <c:pt idx="4">
                        <c:v>129.18279569892474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F51-491E-AF46-6A1990DFA3B5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Izsk.1T!$D$14:$H$14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194.55172413793105</c:v>
                      </c:pt>
                      <c:pt idx="1">
                        <c:v>174.46666666666667</c:v>
                      </c:pt>
                      <c:pt idx="2">
                        <c:v>149.0344827586207</c:v>
                      </c:pt>
                      <c:pt idx="3">
                        <c:v>142.9</c:v>
                      </c:pt>
                      <c:pt idx="4">
                        <c:v>128.54838709677421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F51-491E-AF46-6A1990DFA3B5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Izsk.1T!$D$15:$H$15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148.73529411764707</c:v>
                      </c:pt>
                      <c:pt idx="1">
                        <c:v>137.15151515151516</c:v>
                      </c:pt>
                      <c:pt idx="2">
                        <c:v>137.54838709677421</c:v>
                      </c:pt>
                      <c:pt idx="3">
                        <c:v>130.64516129032259</c:v>
                      </c:pt>
                      <c:pt idx="4">
                        <c:v>139.6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F51-491E-AF46-6A1990DFA3B5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Izsk.1T!$D$16:$H$16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158.29411764705881</c:v>
                      </c:pt>
                      <c:pt idx="1">
                        <c:v>146.3235294117647</c:v>
                      </c:pt>
                      <c:pt idx="2">
                        <c:v>124.84848484848484</c:v>
                      </c:pt>
                      <c:pt idx="3">
                        <c:v>138.46666666666667</c:v>
                      </c:pt>
                      <c:pt idx="4">
                        <c:v>139.68965517241378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F51-491E-AF46-6A1990DFA3B5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Izsk.1T!$D$17:$H$17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158.89285714285714</c:v>
                      </c:pt>
                      <c:pt idx="1">
                        <c:v>140.0344827586207</c:v>
                      </c:pt>
                      <c:pt idx="2">
                        <c:v>133.03703703703704</c:v>
                      </c:pt>
                      <c:pt idx="3">
                        <c:v>128.26923076923077</c:v>
                      </c:pt>
                      <c:pt idx="4">
                        <c:v>122.48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F51-491E-AF46-6A1990DFA3B5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Izsk.1T!$D$18:$H$18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146.30612244897958</c:v>
                      </c:pt>
                      <c:pt idx="1">
                        <c:v>139.08163265306123</c:v>
                      </c:pt>
                      <c:pt idx="2">
                        <c:v>129.83333333333334</c:v>
                      </c:pt>
                      <c:pt idx="3">
                        <c:v>113.34042553191489</c:v>
                      </c:pt>
                      <c:pt idx="4">
                        <c:v>123.8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F51-491E-AF46-6A1990DFA3B5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Izsk.1T!$D$19:$H$19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">
                        <c:v>21.444444444444443</c:v>
                      </c:pt>
                      <c:pt idx="3" formatCode="0.0">
                        <c:v>35.299999999999997</c:v>
                      </c:pt>
                      <c:pt idx="4" formatCode="0.0">
                        <c:v>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3F51-491E-AF46-6A1990DFA3B5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Uzkr.1T!$AQ$9</c:f>
          <c:strCache>
            <c:ptCount val="1"/>
            <c:pt idx="0">
              <c:v>Uzkrātās lietas uz 1 tiesnesi (kasācija)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Uzkr.1T!$B$3</c:f>
              <c:strCache>
                <c:ptCount val="1"/>
                <c:pt idx="0">
                  <c:v>S-ALD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Uzkr.1T!$D$3:$H$3</c:f>
              <c:numCache>
                <c:formatCode>0.0</c:formatCode>
                <c:ptCount val="5"/>
                <c:pt idx="0">
                  <c:v>77.36363636363636</c:v>
                </c:pt>
                <c:pt idx="1">
                  <c:v>67</c:v>
                </c:pt>
                <c:pt idx="2">
                  <c:v>45.53846153846154</c:v>
                </c:pt>
                <c:pt idx="3">
                  <c:v>44.18181818181818</c:v>
                </c:pt>
                <c:pt idx="4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23-4FDE-8859-5661F8DE1713}"/>
            </c:ext>
          </c:extLst>
        </c:ser>
        <c:ser>
          <c:idx val="1"/>
          <c:order val="1"/>
          <c:tx>
            <c:strRef>
              <c:f>Uzkr.1T!$B$4</c:f>
              <c:strCache>
                <c:ptCount val="1"/>
                <c:pt idx="0">
                  <c:v>S-CLD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Uzkr.1T!$D$4:$H$4</c:f>
              <c:numCache>
                <c:formatCode>0.0</c:formatCode>
                <c:ptCount val="5"/>
                <c:pt idx="0">
                  <c:v>40.5625</c:v>
                </c:pt>
                <c:pt idx="1">
                  <c:v>30.071428571428573</c:v>
                </c:pt>
                <c:pt idx="2">
                  <c:v>30.357142857142858</c:v>
                </c:pt>
                <c:pt idx="3">
                  <c:v>28.076923076923077</c:v>
                </c:pt>
                <c:pt idx="4">
                  <c:v>22.357142857142858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23-4FDE-8859-5661F8DE1713}"/>
            </c:ext>
          </c:extLst>
        </c:ser>
        <c:ser>
          <c:idx val="2"/>
          <c:order val="2"/>
          <c:tx>
            <c:strRef>
              <c:f>Uzkr.1T!$B$5</c:f>
              <c:strCache>
                <c:ptCount val="1"/>
                <c:pt idx="0">
                  <c:v>S-KLD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Uzkr.1T!$D$5:$H$5</c:f>
              <c:numCache>
                <c:formatCode>0.0</c:formatCode>
                <c:ptCount val="5"/>
                <c:pt idx="0">
                  <c:v>23.5</c:v>
                </c:pt>
                <c:pt idx="1">
                  <c:v>22.125</c:v>
                </c:pt>
                <c:pt idx="2">
                  <c:v>29.375</c:v>
                </c:pt>
                <c:pt idx="3">
                  <c:v>17.777777777777779</c:v>
                </c:pt>
                <c:pt idx="4">
                  <c:v>16.333333333333332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23-4FDE-8859-5661F8DE17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Uzkr.1T!$B$6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Uzkr.1T!$D$6:$H$6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29.954545454545453</c:v>
                      </c:pt>
                      <c:pt idx="1">
                        <c:v>21.545454545454547</c:v>
                      </c:pt>
                      <c:pt idx="2">
                        <c:v>28.578947368421051</c:v>
                      </c:pt>
                      <c:pt idx="3">
                        <c:v>28.736842105263158</c:v>
                      </c:pt>
                      <c:pt idx="4">
                        <c:v>31.842105263157894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E23-4FDE-8859-5661F8DE171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Uzkr.1T!$D$7:$H$7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21.918032786885245</c:v>
                      </c:pt>
                      <c:pt idx="1">
                        <c:v>19.785714285714285</c:v>
                      </c:pt>
                      <c:pt idx="2">
                        <c:v>20.228070175438596</c:v>
                      </c:pt>
                      <c:pt idx="3">
                        <c:v>26.684210526315791</c:v>
                      </c:pt>
                      <c:pt idx="4">
                        <c:v>24.92982456140351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E23-4FDE-8859-5661F8DE171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Uzkr.1T!$D$8:$H$8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11</c:v>
                      </c:pt>
                      <c:pt idx="1">
                        <c:v>7.9230769230769234</c:v>
                      </c:pt>
                      <c:pt idx="2">
                        <c:v>7.2307692307692308</c:v>
                      </c:pt>
                      <c:pt idx="3">
                        <c:v>7.333333333333333</c:v>
                      </c:pt>
                      <c:pt idx="4">
                        <c:v>13.545454545454545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E23-4FDE-8859-5661F8DE171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Uzkr.1T!$D$9:$H$9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13</c:v>
                      </c:pt>
                      <c:pt idx="1">
                        <c:v>11.76923076923077</c:v>
                      </c:pt>
                      <c:pt idx="2">
                        <c:v>10.846153846153847</c:v>
                      </c:pt>
                      <c:pt idx="3">
                        <c:v>12.846153846153847</c:v>
                      </c:pt>
                      <c:pt idx="4">
                        <c:v>13.615384615384615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E23-4FDE-8859-5661F8DE171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Uzkr.1T!$D$10:$H$10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15.461538461538462</c:v>
                      </c:pt>
                      <c:pt idx="1">
                        <c:v>10.307692307692308</c:v>
                      </c:pt>
                      <c:pt idx="2">
                        <c:v>9.615384615384615</c:v>
                      </c:pt>
                      <c:pt idx="3">
                        <c:v>8.1666666666666661</c:v>
                      </c:pt>
                      <c:pt idx="4">
                        <c:v>11.166666666666666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E23-4FDE-8859-5661F8DE1713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Uzkr.1T!$D$11:$H$11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20.933333333333334</c:v>
                      </c:pt>
                      <c:pt idx="1">
                        <c:v>22.333333333333332</c:v>
                      </c:pt>
                      <c:pt idx="2">
                        <c:v>20.071428571428573</c:v>
                      </c:pt>
                      <c:pt idx="3">
                        <c:v>17.785714285714285</c:v>
                      </c:pt>
                      <c:pt idx="4">
                        <c:v>18.214285714285715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E23-4FDE-8859-5661F8DE1713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Uzkr.1T!$D$12:$H$12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32.135135135135137</c:v>
                      </c:pt>
                      <c:pt idx="1">
                        <c:v>27.589743589743591</c:v>
                      </c:pt>
                      <c:pt idx="2">
                        <c:v>30.324999999999999</c:v>
                      </c:pt>
                      <c:pt idx="3">
                        <c:v>28.578947368421051</c:v>
                      </c:pt>
                      <c:pt idx="4">
                        <c:v>24.051282051282051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E23-4FDE-8859-5661F8DE1713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Uzkr.1T!$D$13:$H$13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82.865979381443296</c:v>
                      </c:pt>
                      <c:pt idx="1">
                        <c:v>95.434343434343432</c:v>
                      </c:pt>
                      <c:pt idx="2">
                        <c:v>94.610526315789471</c:v>
                      </c:pt>
                      <c:pt idx="3">
                        <c:v>92.074468085106389</c:v>
                      </c:pt>
                      <c:pt idx="4">
                        <c:v>91.387096774193552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E23-4FDE-8859-5661F8DE1713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Uzkr.1T!$D$14:$H$14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97.931034482758619</c:v>
                      </c:pt>
                      <c:pt idx="1">
                        <c:v>98.86666666666666</c:v>
                      </c:pt>
                      <c:pt idx="2">
                        <c:v>99</c:v>
                      </c:pt>
                      <c:pt idx="3">
                        <c:v>85.4</c:v>
                      </c:pt>
                      <c:pt idx="4">
                        <c:v>81.451612903225808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E23-4FDE-8859-5661F8DE1713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Uzkr.1T!$D$15:$H$15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44.029411764705884</c:v>
                      </c:pt>
                      <c:pt idx="1">
                        <c:v>44.303030303030305</c:v>
                      </c:pt>
                      <c:pt idx="2">
                        <c:v>44.806451612903224</c:v>
                      </c:pt>
                      <c:pt idx="3">
                        <c:v>46.967741935483872</c:v>
                      </c:pt>
                      <c:pt idx="4">
                        <c:v>52.333333333333336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E23-4FDE-8859-5661F8DE1713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Uzkr.1T!$D$16:$H$16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59.382352941176471</c:v>
                      </c:pt>
                      <c:pt idx="1">
                        <c:v>60.441176470588232</c:v>
                      </c:pt>
                      <c:pt idx="2">
                        <c:v>57.696969696969695</c:v>
                      </c:pt>
                      <c:pt idx="3">
                        <c:v>52.56666666666667</c:v>
                      </c:pt>
                      <c:pt idx="4">
                        <c:v>57.275862068965516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E23-4FDE-8859-5661F8DE1713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Uzkr.1T!$D$17:$H$17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49.25</c:v>
                      </c:pt>
                      <c:pt idx="1">
                        <c:v>46.931034482758619</c:v>
                      </c:pt>
                      <c:pt idx="2">
                        <c:v>47.074074074074076</c:v>
                      </c:pt>
                      <c:pt idx="3">
                        <c:v>39.92307692307692</c:v>
                      </c:pt>
                      <c:pt idx="4">
                        <c:v>49.08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E23-4FDE-8859-5661F8DE1713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Uzkr.1T!$D$18:$H$18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60</c:v>
                      </c:pt>
                      <c:pt idx="1">
                        <c:v>60.95918367346939</c:v>
                      </c:pt>
                      <c:pt idx="2">
                        <c:v>54.229166666666664</c:v>
                      </c:pt>
                      <c:pt idx="3">
                        <c:v>59.106382978723403</c:v>
                      </c:pt>
                      <c:pt idx="4">
                        <c:v>59.444444444444443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E23-4FDE-8859-5661F8DE1713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Uzkr.1T!$D$19:$H$19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">
                        <c:v>19.333333333333332</c:v>
                      </c:pt>
                      <c:pt idx="3" formatCode="0.0">
                        <c:v>24.3</c:v>
                      </c:pt>
                      <c:pt idx="4" formatCode="0.0">
                        <c:v>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3E23-4FDE-8859-5661F8DE1713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Vid.term.!$AQ$9</c:f>
          <c:strCache>
            <c:ptCount val="1"/>
            <c:pt idx="0">
              <c:v>Lietu izskatīšanas vidējais termiņš (m) (kasācija)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Vid.term.!$B$3</c:f>
              <c:strCache>
                <c:ptCount val="1"/>
                <c:pt idx="0">
                  <c:v>S-ALD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Vid.term.!$D$3:$H$3</c:f>
              <c:numCache>
                <c:formatCode>0.00</c:formatCode>
                <c:ptCount val="5"/>
                <c:pt idx="0">
                  <c:v>13.2</c:v>
                </c:pt>
                <c:pt idx="1">
                  <c:v>12.5</c:v>
                </c:pt>
                <c:pt idx="2">
                  <c:v>10.5</c:v>
                </c:pt>
                <c:pt idx="3">
                  <c:v>11.9</c:v>
                </c:pt>
                <c:pt idx="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C0-4B64-9F98-A2AA53A524BA}"/>
            </c:ext>
          </c:extLst>
        </c:ser>
        <c:ser>
          <c:idx val="1"/>
          <c:order val="1"/>
          <c:tx>
            <c:strRef>
              <c:f>Vid.term.!$B$4</c:f>
              <c:strCache>
                <c:ptCount val="1"/>
                <c:pt idx="0">
                  <c:v>S-CLD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Vid.term.!$D$4:$H$4</c:f>
              <c:numCache>
                <c:formatCode>0.00</c:formatCode>
                <c:ptCount val="5"/>
                <c:pt idx="0">
                  <c:v>7.9</c:v>
                </c:pt>
                <c:pt idx="1">
                  <c:v>6.1</c:v>
                </c:pt>
                <c:pt idx="2">
                  <c:v>4.8</c:v>
                </c:pt>
                <c:pt idx="3">
                  <c:v>5.7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C0-4B64-9F98-A2AA53A524BA}"/>
            </c:ext>
          </c:extLst>
        </c:ser>
        <c:ser>
          <c:idx val="2"/>
          <c:order val="2"/>
          <c:tx>
            <c:strRef>
              <c:f>Vid.term.!$B$5</c:f>
              <c:strCache>
                <c:ptCount val="1"/>
                <c:pt idx="0">
                  <c:v>S-KLD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Vid.term.!$D$5:$H$5</c:f>
              <c:numCache>
                <c:formatCode>0.00</c:formatCode>
                <c:ptCount val="5"/>
                <c:pt idx="0">
                  <c:v>2.9</c:v>
                </c:pt>
                <c:pt idx="1">
                  <c:v>3</c:v>
                </c:pt>
                <c:pt idx="2">
                  <c:v>4.3</c:v>
                </c:pt>
                <c:pt idx="3">
                  <c:v>4.7</c:v>
                </c:pt>
                <c:pt idx="4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C0-4B64-9F98-A2AA53A524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Vid.term.!$B$6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Vid.term.!$D$6:$H$6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7.0246740220661996</c:v>
                      </c:pt>
                      <c:pt idx="1">
                        <c:v>7.0054078826764403</c:v>
                      </c:pt>
                      <c:pt idx="2">
                        <c:v>6.2295411452408</c:v>
                      </c:pt>
                      <c:pt idx="3">
                        <c:v>6.5240538573507996</c:v>
                      </c:pt>
                      <c:pt idx="4">
                        <c:v>7.3871065114273398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8C0-4B64-9F98-A2AA53A524B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Vid.term.!$D$7:$H$7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3.7787835363426501</c:v>
                      </c:pt>
                      <c:pt idx="1">
                        <c:v>3.90738200228646</c:v>
                      </c:pt>
                      <c:pt idx="2">
                        <c:v>3.60945682944091</c:v>
                      </c:pt>
                      <c:pt idx="3">
                        <c:v>4.0075171700065901</c:v>
                      </c:pt>
                      <c:pt idx="4">
                        <c:v>5.2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8C0-4B64-9F98-A2AA53A524B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Vid.term.!$D$8:$H$8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2.28974358974359</c:v>
                      </c:pt>
                      <c:pt idx="1">
                        <c:v>3.0373029772329199</c:v>
                      </c:pt>
                      <c:pt idx="2">
                        <c:v>2.59694010416667</c:v>
                      </c:pt>
                      <c:pt idx="3">
                        <c:v>2.9874186550976098</c:v>
                      </c:pt>
                      <c:pt idx="4">
                        <c:v>2.8165873015873002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8C0-4B64-9F98-A2AA53A524B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Vid.term.!$D$9:$H$9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3.3822261072261099</c:v>
                      </c:pt>
                      <c:pt idx="1">
                        <c:v>3.0245901639344299</c:v>
                      </c:pt>
                      <c:pt idx="2">
                        <c:v>3.6640776699029098</c:v>
                      </c:pt>
                      <c:pt idx="3">
                        <c:v>3.7216702663786898</c:v>
                      </c:pt>
                      <c:pt idx="4">
                        <c:v>3.5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8C0-4B64-9F98-A2AA53A524B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Vid.term.!$D$10:$H$10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5.8412474849094602</c:v>
                      </c:pt>
                      <c:pt idx="1">
                        <c:v>5.23284848484849</c:v>
                      </c:pt>
                      <c:pt idx="2">
                        <c:v>3.5951434878587198</c:v>
                      </c:pt>
                      <c:pt idx="3">
                        <c:v>3.53832943013271</c:v>
                      </c:pt>
                      <c:pt idx="4">
                        <c:v>3.1454106280193201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8C0-4B64-9F98-A2AA53A524B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Vid.term.!$D$11:$H$11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4.6976744186046497</c:v>
                      </c:pt>
                      <c:pt idx="1">
                        <c:v>4.8945554249902097</c:v>
                      </c:pt>
                      <c:pt idx="2">
                        <c:v>4.8830041152263401</c:v>
                      </c:pt>
                      <c:pt idx="3">
                        <c:v>4.8219607843137302</c:v>
                      </c:pt>
                      <c:pt idx="4">
                        <c:v>4.8886255924170596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8C0-4B64-9F98-A2AA53A524B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Vid.term.!$D$12:$H$12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8.0767894736842099</c:v>
                      </c:pt>
                      <c:pt idx="1">
                        <c:v>8.2700897867564507</c:v>
                      </c:pt>
                      <c:pt idx="2">
                        <c:v>7.9449845679012299</c:v>
                      </c:pt>
                      <c:pt idx="3">
                        <c:v>7.9417257683215103</c:v>
                      </c:pt>
                      <c:pt idx="4">
                        <c:v>8.4426435406698594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8C0-4B64-9F98-A2AA53A524B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Vid.term.!$D$13:$H$13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7.5054519717780304</c:v>
                      </c:pt>
                      <c:pt idx="1">
                        <c:v>6.8</c:v>
                      </c:pt>
                      <c:pt idx="2">
                        <c:v>7.4</c:v>
                      </c:pt>
                      <c:pt idx="3">
                        <c:v>9</c:v>
                      </c:pt>
                      <c:pt idx="4">
                        <c:v>8.6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8C0-4B64-9F98-A2AA53A524BA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Vid.term.!$D$14:$H$14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5.4</c:v>
                      </c:pt>
                      <c:pt idx="1">
                        <c:v>6.3</c:v>
                      </c:pt>
                      <c:pt idx="2">
                        <c:v>7.9</c:v>
                      </c:pt>
                      <c:pt idx="3">
                        <c:v>8.3000000000000007</c:v>
                      </c:pt>
                      <c:pt idx="4">
                        <c:v>7.5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8C0-4B64-9F98-A2AA53A524BA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Vid.term.!$D$15:$H$15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3.7</c:v>
                      </c:pt>
                      <c:pt idx="1">
                        <c:v>3.8</c:v>
                      </c:pt>
                      <c:pt idx="2">
                        <c:v>4.2304152902312397</c:v>
                      </c:pt>
                      <c:pt idx="3">
                        <c:v>4.3025347912524898</c:v>
                      </c:pt>
                      <c:pt idx="4">
                        <c:v>4.0839497278258099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8C0-4B64-9F98-A2AA53A524BA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Vid.term.!$D$16:$H$16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4.2</c:v>
                      </c:pt>
                      <c:pt idx="1">
                        <c:v>4.2</c:v>
                      </c:pt>
                      <c:pt idx="2">
                        <c:v>5.4</c:v>
                      </c:pt>
                      <c:pt idx="3">
                        <c:v>6</c:v>
                      </c:pt>
                      <c:pt idx="4">
                        <c:v>5.4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8C0-4B64-9F98-A2AA53A524BA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Vid.term.!$D$17:$H$17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4.1276772424598498</c:v>
                      </c:pt>
                      <c:pt idx="1">
                        <c:v>4.0999999999999996</c:v>
                      </c:pt>
                      <c:pt idx="2">
                        <c:v>4.6311979020324099</c:v>
                      </c:pt>
                      <c:pt idx="3">
                        <c:v>4.8</c:v>
                      </c:pt>
                      <c:pt idx="4">
                        <c:v>4.4409150757077001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8C0-4B64-9F98-A2AA53A524BA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Vid.term.!$D$18:$H$18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5</c:v>
                      </c:pt>
                      <c:pt idx="1">
                        <c:v>5.0999999999999996</c:v>
                      </c:pt>
                      <c:pt idx="2">
                        <c:v>5.7</c:v>
                      </c:pt>
                      <c:pt idx="3">
                        <c:v>6.1124605877159803</c:v>
                      </c:pt>
                      <c:pt idx="4">
                        <c:v>6.3439388467557496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8C0-4B64-9F98-A2AA53A524BA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Vid.term.!$D$2:$H$2</c15:sqref>
                        </c15:formulaRef>
                      </c:ext>
                    </c:extLst>
                    <c:strCache>
                      <c:ptCount val="5"/>
                      <c:pt idx="0">
                        <c:v>Vid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Vid.term.!$D$19:$H$19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0">
                        <c:v>2.1637305699481901</c:v>
                      </c:pt>
                      <c:pt idx="3" formatCode="0.00">
                        <c:v>4.5802644003777102</c:v>
                      </c:pt>
                      <c:pt idx="4" formatCode="0.00">
                        <c:v>6.2912698412698402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8C0-4B64-9F98-A2AA53A524BA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DT!$AQ$9</c:f>
          <c:strCache>
            <c:ptCount val="1"/>
            <c:pt idx="0">
              <c:v>Dispozīcijas laiks (m) (kasācija)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DT!$B$3</c:f>
              <c:strCache>
                <c:ptCount val="1"/>
                <c:pt idx="0">
                  <c:v>S-ALD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DT!$D$3:$H$3</c:f>
              <c:numCache>
                <c:formatCode>0.00</c:formatCode>
                <c:ptCount val="5"/>
                <c:pt idx="0">
                  <c:v>10.887311601822642</c:v>
                </c:pt>
                <c:pt idx="1">
                  <c:v>9.5391843971631207</c:v>
                </c:pt>
                <c:pt idx="2">
                  <c:v>8.4637681159420293</c:v>
                </c:pt>
                <c:pt idx="3">
                  <c:v>8.0339673913043477</c:v>
                </c:pt>
                <c:pt idx="4">
                  <c:v>6.7138686131386862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3D-4C9B-9436-A7309C533604}"/>
            </c:ext>
          </c:extLst>
        </c:ser>
        <c:ser>
          <c:idx val="1"/>
          <c:order val="1"/>
          <c:tx>
            <c:strRef>
              <c:f>DT!$B$4</c:f>
              <c:strCache>
                <c:ptCount val="1"/>
                <c:pt idx="0">
                  <c:v>S-CLD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DT!$D$4:$H$4</c:f>
              <c:numCache>
                <c:formatCode>0.00</c:formatCode>
                <c:ptCount val="5"/>
                <c:pt idx="0">
                  <c:v>6.5365618101545246</c:v>
                </c:pt>
                <c:pt idx="1">
                  <c:v>3.7801968019680197</c:v>
                </c:pt>
                <c:pt idx="2">
                  <c:v>4.752604166666667</c:v>
                </c:pt>
                <c:pt idx="3">
                  <c:v>4.5640630352860567</c:v>
                </c:pt>
                <c:pt idx="4">
                  <c:v>3.7704620462046203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3D-4C9B-9436-A7309C533604}"/>
            </c:ext>
          </c:extLst>
        </c:ser>
        <c:ser>
          <c:idx val="2"/>
          <c:order val="2"/>
          <c:tx>
            <c:strRef>
              <c:f>DT!$B$5</c:f>
              <c:strCache>
                <c:ptCount val="1"/>
                <c:pt idx="0">
                  <c:v>S-KLD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DT!$D$5:$H$5</c:f>
              <c:numCache>
                <c:formatCode>0.00</c:formatCode>
                <c:ptCount val="5"/>
                <c:pt idx="0">
                  <c:v>2.1909323116219666</c:v>
                </c:pt>
                <c:pt idx="1">
                  <c:v>3.3130769230769226</c:v>
                </c:pt>
                <c:pt idx="2">
                  <c:v>4.7337196467991163</c:v>
                </c:pt>
                <c:pt idx="3">
                  <c:v>3.0753027909426014</c:v>
                </c:pt>
                <c:pt idx="4">
                  <c:v>3.4527027027027026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3D-4C9B-9436-A7309C5336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DT!$B$6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DT!$D$6:$H$6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8.0419592109662315</c:v>
                      </c:pt>
                      <c:pt idx="1">
                        <c:v>5.2859761686526126</c:v>
                      </c:pt>
                      <c:pt idx="2">
                        <c:v>7.5159271899886244</c:v>
                      </c:pt>
                      <c:pt idx="3">
                        <c:v>7.2521834061135362</c:v>
                      </c:pt>
                      <c:pt idx="4">
                        <c:v>9.5224234583872356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C63D-4C9B-9436-A7309C53360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DT!$D$7:$H$7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3.8850808056683386</c:v>
                      </c:pt>
                      <c:pt idx="1">
                        <c:v>3.3024661113833091</c:v>
                      </c:pt>
                      <c:pt idx="2">
                        <c:v>3.7229741684359521</c:v>
                      </c:pt>
                      <c:pt idx="3">
                        <c:v>5.2275423728813566</c:v>
                      </c:pt>
                      <c:pt idx="4">
                        <c:v>5.329480065762433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63D-4C9B-9436-A7309C53360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DT!$D$8:$H$8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2.6241830065359477</c:v>
                      </c:pt>
                      <c:pt idx="1">
                        <c:v>2.194687682428488</c:v>
                      </c:pt>
                      <c:pt idx="2">
                        <c:v>2.2337239583333335</c:v>
                      </c:pt>
                      <c:pt idx="3">
                        <c:v>2.3479532163742691</c:v>
                      </c:pt>
                      <c:pt idx="4">
                        <c:v>4.3162698412698415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63D-4C9B-9436-A7309C53360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DT!$D$9:$H$9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3.5946969696969697</c:v>
                      </c:pt>
                      <c:pt idx="1">
                        <c:v>3.3907103825136611</c:v>
                      </c:pt>
                      <c:pt idx="2">
                        <c:v>3.3310679611650484</c:v>
                      </c:pt>
                      <c:pt idx="3">
                        <c:v>4.3884089272858171</c:v>
                      </c:pt>
                      <c:pt idx="4">
                        <c:v>4.2142857142857135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63D-4C9B-9436-A7309C53360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DT!$D$10:$H$10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4.9205231388329986</c:v>
                      </c:pt>
                      <c:pt idx="1">
                        <c:v>2.9642424242424239</c:v>
                      </c:pt>
                      <c:pt idx="2">
                        <c:v>3.3424908424908422</c:v>
                      </c:pt>
                      <c:pt idx="3">
                        <c:v>2.7923497267759569</c:v>
                      </c:pt>
                      <c:pt idx="4">
                        <c:v>3.9190705128205128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63D-4C9B-9436-A7309C53360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DT!$D$11:$H$11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4.6760505915952679</c:v>
                      </c:pt>
                      <c:pt idx="1">
                        <c:v>4.7894633764198984</c:v>
                      </c:pt>
                      <c:pt idx="2">
                        <c:v>4.2103858784893271</c:v>
                      </c:pt>
                      <c:pt idx="3">
                        <c:v>4.4881481481481478</c:v>
                      </c:pt>
                      <c:pt idx="4">
                        <c:v>4.8935331230283907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63D-4C9B-9436-A7309C533604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DT!$D$12:$H$12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7.6137719298245612</c:v>
                      </c:pt>
                      <c:pt idx="1">
                        <c:v>7.3464272353161242</c:v>
                      </c:pt>
                      <c:pt idx="2">
                        <c:v>8.5406057098765427</c:v>
                      </c:pt>
                      <c:pt idx="3">
                        <c:v>6.6935157041540032</c:v>
                      </c:pt>
                      <c:pt idx="4">
                        <c:v>6.8174034249303066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63D-4C9B-9436-A7309C533604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DT!$D$13:$H$13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6.4564380185295223</c:v>
                      </c:pt>
                      <c:pt idx="1">
                        <c:v>8.7835765772649701</c:v>
                      </c:pt>
                      <c:pt idx="2">
                        <c:v>8.1328276067231897</c:v>
                      </c:pt>
                      <c:pt idx="3">
                        <c:v>8.4033596680233025</c:v>
                      </c:pt>
                      <c:pt idx="4">
                        <c:v>8.6070001664724494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63D-4C9B-9436-A7309C533604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DT!$D$14:$H$14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6.124305801725157</c:v>
                      </c:pt>
                      <c:pt idx="1">
                        <c:v>6.8945994140873781</c:v>
                      </c:pt>
                      <c:pt idx="2">
                        <c:v>8.0820222119389165</c:v>
                      </c:pt>
                      <c:pt idx="3">
                        <c:v>7.2710520177280147</c:v>
                      </c:pt>
                      <c:pt idx="4">
                        <c:v>7.7091175240485148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63D-4C9B-9436-A7309C533604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DT!$D$15:$H$15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3.6016412893019578</c:v>
                      </c:pt>
                      <c:pt idx="1">
                        <c:v>3.9301075268817205</c:v>
                      </c:pt>
                      <c:pt idx="2">
                        <c:v>3.963297373358349</c:v>
                      </c:pt>
                      <c:pt idx="3">
                        <c:v>4.3739917695473256</c:v>
                      </c:pt>
                      <c:pt idx="4">
                        <c:v>4.5610474371219363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63D-4C9B-9436-A7309C533604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DT!$D$16:$H$16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4.5641954663693802</c:v>
                      </c:pt>
                      <c:pt idx="1">
                        <c:v>5.0256281407035175</c:v>
                      </c:pt>
                      <c:pt idx="2">
                        <c:v>5.6226537216828483</c:v>
                      </c:pt>
                      <c:pt idx="3">
                        <c:v>4.6188813994543407</c:v>
                      </c:pt>
                      <c:pt idx="4">
                        <c:v>4.9886036369620665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63D-4C9B-9436-A7309C533604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DT!$D$17:$H$17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3.7711470742488946</c:v>
                      </c:pt>
                      <c:pt idx="1">
                        <c:v>4.077526060904539</c:v>
                      </c:pt>
                      <c:pt idx="2">
                        <c:v>4.3050760950259832</c:v>
                      </c:pt>
                      <c:pt idx="3">
                        <c:v>3.7868065967016493</c:v>
                      </c:pt>
                      <c:pt idx="4">
                        <c:v>4.8754082299150889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63D-4C9B-9436-A7309C533604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DT!$D$18:$H$18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4.9895382898591158</c:v>
                      </c:pt>
                      <c:pt idx="1">
                        <c:v>5.3326241134751777</c:v>
                      </c:pt>
                      <c:pt idx="2">
                        <c:v>5.0818089430894302</c:v>
                      </c:pt>
                      <c:pt idx="3">
                        <c:v>6.3448470058194095</c:v>
                      </c:pt>
                      <c:pt idx="4">
                        <c:v>5.8420092143840119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63D-4C9B-9436-A7309C533604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DT!$D$19:$H$19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0">
                        <c:v>10.968911917098445</c:v>
                      </c:pt>
                      <c:pt idx="3" formatCode="0.00">
                        <c:v>8.3753541076487252</c:v>
                      </c:pt>
                      <c:pt idx="4" formatCode="0.00">
                        <c:v>8.3245614035087723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63D-4C9B-9436-A7309C533604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CR!$AQ$9</c:f>
          <c:strCache>
            <c:ptCount val="1"/>
            <c:pt idx="0">
              <c:v>Caurlaidība (kasācija)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CR!$B$3</c:f>
              <c:strCache>
                <c:ptCount val="1"/>
                <c:pt idx="0">
                  <c:v>S-ALD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CR!$D$3:$H$3</c:f>
              <c:numCache>
                <c:formatCode>0.00</c:formatCode>
                <c:ptCount val="5"/>
                <c:pt idx="0">
                  <c:v>1.1267772511848342</c:v>
                </c:pt>
                <c:pt idx="1">
                  <c:v>1.1380145278450364</c:v>
                </c:pt>
                <c:pt idx="2">
                  <c:v>1.2053824362606231</c:v>
                </c:pt>
                <c:pt idx="3">
                  <c:v>1.1682539682539683</c:v>
                </c:pt>
                <c:pt idx="4">
                  <c:v>1.1871750433275563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D-4389-AB52-6A5C7657620A}"/>
            </c:ext>
          </c:extLst>
        </c:ser>
        <c:ser>
          <c:idx val="1"/>
          <c:order val="1"/>
          <c:tx>
            <c:strRef>
              <c:f>CR!$B$4</c:f>
              <c:strCache>
                <c:ptCount val="1"/>
                <c:pt idx="0">
                  <c:v>S-CLD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CR!$D$4:$H$4</c:f>
              <c:numCache>
                <c:formatCode>0.00</c:formatCode>
                <c:ptCount val="5"/>
                <c:pt idx="0">
                  <c:v>1.0378006872852235</c:v>
                </c:pt>
                <c:pt idx="1">
                  <c:v>1.2023070097604258</c:v>
                </c:pt>
                <c:pt idx="2">
                  <c:v>0.99633699633699635</c:v>
                </c:pt>
                <c:pt idx="3">
                  <c:v>1.0657174151150055</c:v>
                </c:pt>
                <c:pt idx="4">
                  <c:v>1.0542797494780793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D-4389-AB52-6A5C7657620A}"/>
            </c:ext>
          </c:extLst>
        </c:ser>
        <c:ser>
          <c:idx val="2"/>
          <c:order val="2"/>
          <c:tx>
            <c:strRef>
              <c:f>CR!$B$5</c:f>
              <c:strCache>
                <c:ptCount val="1"/>
                <c:pt idx="0">
                  <c:v>S-KLD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CR!$D$5:$H$5</c:f>
              <c:numCache>
                <c:formatCode>0.00</c:formatCode>
                <c:ptCount val="5"/>
                <c:pt idx="0">
                  <c:v>1.0248691099476439</c:v>
                </c:pt>
                <c:pt idx="1">
                  <c:v>0.94752186588921283</c:v>
                </c:pt>
                <c:pt idx="2">
                  <c:v>0.91238670694864044</c:v>
                </c:pt>
                <c:pt idx="3">
                  <c:v>1.1344086021505377</c:v>
                </c:pt>
                <c:pt idx="4">
                  <c:v>1.0257425742574258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FD-4389-AB52-6A5C765762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2264335"/>
        <c:axId val="286258431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CR!$B$6</c15:sqref>
                        </c15:formulaRef>
                      </c:ext>
                    </c:extLst>
                    <c:strCache>
                      <c:ptCount val="1"/>
                      <c:pt idx="0">
                        <c:v>AAT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CR!$D$6:$H$6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0.89336917562724016</c:v>
                      </c:pt>
                      <c:pt idx="1">
                        <c:v>1.2041942604856513</c:v>
                      </c:pt>
                      <c:pt idx="2">
                        <c:v>0.92721518987341767</c:v>
                      </c:pt>
                      <c:pt idx="3">
                        <c:v>0.99673558215451574</c:v>
                      </c:pt>
                      <c:pt idx="4">
                        <c:v>0.92908653846153844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2FD-4389-AB52-6A5C7657620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CR!$B$7</c15:sqref>
                        </c15:formulaRef>
                      </c:ext>
                    </c:extLst>
                    <c:strCache>
                      <c:ptCount val="1"/>
                      <c:pt idx="0">
                        <c:v>RAT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CR!$D$7:$H$7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0.93921040825482283</c:v>
                      </c:pt>
                      <c:pt idx="1">
                        <c:v>1.0542355371900827</c:v>
                      </c:pt>
                      <c:pt idx="2">
                        <c:v>0.97188547846272888</c:v>
                      </c:pt>
                      <c:pt idx="3">
                        <c:v>0.89802130898021304</c:v>
                      </c:pt>
                      <c:pt idx="4">
                        <c:v>0.94165457184325108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2FD-4389-AB52-6A5C7657620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CR!$B$8</c15:sqref>
                        </c15:formulaRef>
                      </c:ext>
                    </c:extLst>
                    <c:strCache>
                      <c:ptCount val="1"/>
                      <c:pt idx="0">
                        <c:v>KAT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CR!$D$8:$H$8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0.95809248554913296</c:v>
                      </c:pt>
                      <c:pt idx="1">
                        <c:v>1.0733082706766917</c:v>
                      </c:pt>
                      <c:pt idx="2">
                        <c:v>1.0118577075098814</c:v>
                      </c:pt>
                      <c:pt idx="3">
                        <c:v>1.0044052863436124</c:v>
                      </c:pt>
                      <c:pt idx="4">
                        <c:v>0.87136929460580914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2FD-4389-AB52-6A5C7657620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CR!$B$9</c15:sqref>
                        </c15:formulaRef>
                      </c:ext>
                    </c:extLst>
                    <c:strCache>
                      <c:ptCount val="1"/>
                      <c:pt idx="0">
                        <c:v>LAT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CR!$D$9:$H$9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0.96458684654300164</c:v>
                      </c:pt>
                      <c:pt idx="1">
                        <c:v>1.0300187617260788</c:v>
                      </c:pt>
                      <c:pt idx="2">
                        <c:v>1.0238568588469186</c:v>
                      </c:pt>
                      <c:pt idx="3">
                        <c:v>0.94297352342158858</c:v>
                      </c:pt>
                      <c:pt idx="4">
                        <c:v>0.98080614203454897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2FD-4389-AB52-6A5C7657620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CR!$B$10</c15:sqref>
                        </c15:formulaRef>
                      </c:ext>
                    </c:extLst>
                    <c:strCache>
                      <c:ptCount val="1"/>
                      <c:pt idx="0">
                        <c:v>VAT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CR!$D$10:$H$10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0.98221343873517786</c:v>
                      </c:pt>
                      <c:pt idx="1">
                        <c:v>1.1293634496919918</c:v>
                      </c:pt>
                      <c:pt idx="2">
                        <c:v>1.0178970917225951</c:v>
                      </c:pt>
                      <c:pt idx="3">
                        <c:v>1.0648379052369077</c:v>
                      </c:pt>
                      <c:pt idx="4">
                        <c:v>0.91832229580573954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2FD-4389-AB52-6A5C7657620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CR!$B$11</c15:sqref>
                        </c15:formulaRef>
                      </c:ext>
                    </c:extLst>
                    <c:strCache>
                      <c:ptCount val="1"/>
                      <c:pt idx="0">
                        <c:v>ZAT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CR!$D$11:$H$11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1.0012254901960784</c:v>
                      </c:pt>
                      <c:pt idx="1">
                        <c:v>0.96158192090395478</c:v>
                      </c:pt>
                      <c:pt idx="2">
                        <c:v>1.0670170827858081</c:v>
                      </c:pt>
                      <c:pt idx="3">
                        <c:v>1.0289634146341464</c:v>
                      </c:pt>
                      <c:pt idx="4">
                        <c:v>0.98753894080996885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2FD-4389-AB52-6A5C7657620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CR!$B$12</c15:sqref>
                        </c15:formulaRef>
                      </c:ext>
                    </c:extLst>
                    <c:strCache>
                      <c:ptCount val="1"/>
                      <c:pt idx="0">
                        <c:v>ART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CR!$D$12:$H$12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1.0303687635574836</c:v>
                      </c:pt>
                      <c:pt idx="1">
                        <c:v>1.0677052127022169</c:v>
                      </c:pt>
                      <c:pt idx="2">
                        <c:v>0.92654155495978552</c:v>
                      </c:pt>
                      <c:pt idx="3">
                        <c:v>1.0687601515971845</c:v>
                      </c:pt>
                      <c:pt idx="4">
                        <c:v>1.0969855832241153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2FD-4389-AB52-6A5C7657620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CR!$B$13</c15:sqref>
                        </c15:formulaRef>
                      </c:ext>
                    </c:extLst>
                    <c:strCache>
                      <c:ptCount val="1"/>
                      <c:pt idx="0">
                        <c:v>RPT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CR!$D$13:$H$13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0.95594824865888295</c:v>
                      </c:pt>
                      <c:pt idx="1">
                        <c:v>0.82599091138601366</c:v>
                      </c:pt>
                      <c:pt idx="2">
                        <c:v>1.0208792043125048</c:v>
                      </c:pt>
                      <c:pt idx="3">
                        <c:v>1.0270469633636587</c:v>
                      </c:pt>
                      <c:pt idx="4">
                        <c:v>0.9890507944348399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2FD-4389-AB52-6A5C7657620A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CR!$B$14</c15:sqref>
                        </c15:formulaRef>
                      </c:ext>
                    </c:extLst>
                    <c:strCache>
                      <c:ptCount val="1"/>
                      <c:pt idx="0">
                        <c:v>RRT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CR!$D$14:$H$14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0.88948447107047135</c:v>
                      </c:pt>
                      <c:pt idx="1">
                        <c:v>0.95319613913676926</c:v>
                      </c:pt>
                      <c:pt idx="2">
                        <c:v>1.0217494089834516</c:v>
                      </c:pt>
                      <c:pt idx="3">
                        <c:v>1.0774063835134455</c:v>
                      </c:pt>
                      <c:pt idx="4">
                        <c:v>1.0093718338399189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2FD-4389-AB52-6A5C7657620A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CR!$B$15</c15:sqref>
                        </c15:formulaRef>
                      </c:ext>
                    </c:extLst>
                    <c:strCache>
                      <c:ptCount val="1"/>
                      <c:pt idx="0">
                        <c:v>KRT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CR!$D$15:$H$15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0.98060888113244138</c:v>
                      </c:pt>
                      <c:pt idx="1">
                        <c:v>1.0077933645067914</c:v>
                      </c:pt>
                      <c:pt idx="2">
                        <c:v>1.0171755725190839</c:v>
                      </c:pt>
                      <c:pt idx="3">
                        <c:v>0.9832483612527313</c:v>
                      </c:pt>
                      <c:pt idx="4">
                        <c:v>0.97350069735006972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2FD-4389-AB52-6A5C7657620A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CR!$B$16</c15:sqref>
                        </c15:formulaRef>
                      </c:ext>
                    </c:extLst>
                    <c:strCache>
                      <c:ptCount val="1"/>
                      <c:pt idx="0">
                        <c:v>LRT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CR!$D$16:$H$16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0.99043062200956933</c:v>
                      </c:pt>
                      <c:pt idx="1">
                        <c:v>0.99281580522849733</c:v>
                      </c:pt>
                      <c:pt idx="2">
                        <c:v>1.038044847568657</c:v>
                      </c:pt>
                      <c:pt idx="3">
                        <c:v>1.0854455186830416</c:v>
                      </c:pt>
                      <c:pt idx="4">
                        <c:v>0.97614457831325296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2FD-4389-AB52-6A5C7657620A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CR!$B$17</c15:sqref>
                        </c15:formulaRef>
                      </c:ext>
                    </c:extLst>
                    <c:strCache>
                      <c:ptCount val="1"/>
                      <c:pt idx="0">
                        <c:v>VRT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CR!$D$17:$H$17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0.99308035714285714</c:v>
                      </c:pt>
                      <c:pt idx="1">
                        <c:v>1.0047006432459178</c:v>
                      </c:pt>
                      <c:pt idx="2">
                        <c:v>1.0256996002284409</c:v>
                      </c:pt>
                      <c:pt idx="3">
                        <c:v>1.0751128304319795</c:v>
                      </c:pt>
                      <c:pt idx="4">
                        <c:v>0.94099569760295021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2FD-4389-AB52-6A5C7657620A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CR!$B$18</c15:sqref>
                        </c15:formulaRef>
                      </c:ext>
                    </c:extLst>
                    <c:strCache>
                      <c:ptCount val="1"/>
                      <c:pt idx="0">
                        <c:v>ZRT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CR!$D$18:$H$18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0.9771023579119531</c:v>
                      </c:pt>
                      <c:pt idx="1">
                        <c:v>0.99300597406382052</c:v>
                      </c:pt>
                      <c:pt idx="2">
                        <c:v>1.0656634746922025</c:v>
                      </c:pt>
                      <c:pt idx="3">
                        <c:v>0.96784156976744184</c:v>
                      </c:pt>
                      <c:pt idx="4">
                        <c:v>1.0188368690563276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2FD-4389-AB52-6A5C7657620A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CR!$B$19</c15:sqref>
                        </c15:formulaRef>
                      </c:ext>
                    </c:extLst>
                    <c:strCache>
                      <c:ptCount val="1"/>
                      <c:pt idx="0">
                        <c:v>ELT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CR!$D$2:$H$2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CR!$D$19:$H$19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.00">
                        <c:v>0.52445652173913049</c:v>
                      </c:pt>
                      <c:pt idx="3" formatCode="0.00">
                        <c:v>0.8364928909952607</c:v>
                      </c:pt>
                      <c:pt idx="4" formatCode="0.00">
                        <c:v>0.95477386934673369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2FD-4389-AB52-6A5C7657620A}"/>
                  </c:ext>
                </c:extLst>
              </c15:ser>
            </c15:filteredLineSeries>
          </c:ext>
        </c:extLst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  <c:max val="1.2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(2)'!$D$2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(2)'!$E$2:$I$2</c:f>
              <c:numCache>
                <c:formatCode>General</c:formatCode>
                <c:ptCount val="5"/>
                <c:pt idx="0">
                  <c:v>844</c:v>
                </c:pt>
                <c:pt idx="1">
                  <c:v>826</c:v>
                </c:pt>
                <c:pt idx="2">
                  <c:v>706</c:v>
                </c:pt>
                <c:pt idx="3">
                  <c:v>630</c:v>
                </c:pt>
                <c:pt idx="4">
                  <c:v>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F-4BDF-97BE-74B5F65ACEDD}"/>
            </c:ext>
          </c:extLst>
        </c:ser>
        <c:ser>
          <c:idx val="1"/>
          <c:order val="1"/>
          <c:tx>
            <c:strRef>
              <c:f>'Katra teisa (2)'!$D$3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(2)'!$E$3:$I$3</c:f>
              <c:numCache>
                <c:formatCode>General</c:formatCode>
                <c:ptCount val="5"/>
                <c:pt idx="0">
                  <c:v>951</c:v>
                </c:pt>
                <c:pt idx="1">
                  <c:v>940</c:v>
                </c:pt>
                <c:pt idx="2">
                  <c:v>851</c:v>
                </c:pt>
                <c:pt idx="3">
                  <c:v>736</c:v>
                </c:pt>
                <c:pt idx="4">
                  <c:v>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5F-4BDF-97BE-74B5F65ACEDD}"/>
            </c:ext>
          </c:extLst>
        </c:ser>
        <c:ser>
          <c:idx val="2"/>
          <c:order val="2"/>
          <c:tx>
            <c:strRef>
              <c:f>'Katra teisa (2)'!$D$4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(2)'!$E$4:$I$4</c:f>
              <c:numCache>
                <c:formatCode>General</c:formatCode>
                <c:ptCount val="5"/>
                <c:pt idx="0">
                  <c:v>851</c:v>
                </c:pt>
                <c:pt idx="1">
                  <c:v>737</c:v>
                </c:pt>
                <c:pt idx="2">
                  <c:v>592</c:v>
                </c:pt>
                <c:pt idx="3">
                  <c:v>486</c:v>
                </c:pt>
                <c:pt idx="4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F-4BDF-97BE-74B5F65ACE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(2)'!$N$2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(2)'!$O$2:$S$2</c:f>
              <c:numCache>
                <c:formatCode>0.0</c:formatCode>
                <c:ptCount val="5"/>
                <c:pt idx="0">
                  <c:v>76.727272727272734</c:v>
                </c:pt>
                <c:pt idx="1">
                  <c:v>75.090909090909093</c:v>
                </c:pt>
                <c:pt idx="2">
                  <c:v>54.307692307692307</c:v>
                </c:pt>
                <c:pt idx="3">
                  <c:v>57.272727272727273</c:v>
                </c:pt>
                <c:pt idx="4">
                  <c:v>48.083333333333336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CF-41EF-8184-30E8362B302E}"/>
            </c:ext>
          </c:extLst>
        </c:ser>
        <c:ser>
          <c:idx val="1"/>
          <c:order val="1"/>
          <c:tx>
            <c:strRef>
              <c:f>'Katra teisa (2)'!$N$3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(2)'!$O$3:$S$3</c:f>
              <c:numCache>
                <c:formatCode>0.0</c:formatCode>
                <c:ptCount val="5"/>
                <c:pt idx="0">
                  <c:v>86.454545454545453</c:v>
                </c:pt>
                <c:pt idx="1">
                  <c:v>85.454545454545453</c:v>
                </c:pt>
                <c:pt idx="2">
                  <c:v>65.461538461538467</c:v>
                </c:pt>
                <c:pt idx="3">
                  <c:v>66.909090909090907</c:v>
                </c:pt>
                <c:pt idx="4">
                  <c:v>57.083333333333336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CF-41EF-8184-30E8362B302E}"/>
            </c:ext>
          </c:extLst>
        </c:ser>
        <c:ser>
          <c:idx val="2"/>
          <c:order val="2"/>
          <c:tx>
            <c:strRef>
              <c:f>'Katra teisa (2)'!$N$4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(2)'!$O$4:$S$4</c:f>
              <c:numCache>
                <c:formatCode>0.0</c:formatCode>
                <c:ptCount val="5"/>
                <c:pt idx="0">
                  <c:v>77.36363636363636</c:v>
                </c:pt>
                <c:pt idx="1">
                  <c:v>67</c:v>
                </c:pt>
                <c:pt idx="2">
                  <c:v>45.53846153846154</c:v>
                </c:pt>
                <c:pt idx="3">
                  <c:v>44.18181818181818</c:v>
                </c:pt>
                <c:pt idx="4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CF-41EF-8184-30E8362B302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(2)'!$D$5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(2)'!$E$5:$I$5</c:f>
              <c:numCache>
                <c:formatCode>General</c:formatCode>
                <c:ptCount val="5"/>
                <c:pt idx="0">
                  <c:v>1164</c:v>
                </c:pt>
                <c:pt idx="1">
                  <c:v>1127</c:v>
                </c:pt>
                <c:pt idx="2">
                  <c:v>1092</c:v>
                </c:pt>
                <c:pt idx="3">
                  <c:v>913</c:v>
                </c:pt>
                <c:pt idx="4">
                  <c:v>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6-40D6-8499-A6CE82FE73DE}"/>
            </c:ext>
          </c:extLst>
        </c:ser>
        <c:ser>
          <c:idx val="1"/>
          <c:order val="1"/>
          <c:tx>
            <c:strRef>
              <c:f>'Katra teisa (2)'!$D$6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(2)'!$E$6:$I$6</c:f>
              <c:numCache>
                <c:formatCode>General</c:formatCode>
                <c:ptCount val="5"/>
                <c:pt idx="0">
                  <c:v>1208</c:v>
                </c:pt>
                <c:pt idx="1">
                  <c:v>1355</c:v>
                </c:pt>
                <c:pt idx="2">
                  <c:v>1088</c:v>
                </c:pt>
                <c:pt idx="3">
                  <c:v>973</c:v>
                </c:pt>
                <c:pt idx="4">
                  <c:v>1010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6-40D6-8499-A6CE82FE73DE}"/>
            </c:ext>
          </c:extLst>
        </c:ser>
        <c:ser>
          <c:idx val="2"/>
          <c:order val="2"/>
          <c:tx>
            <c:strRef>
              <c:f>'Katra teisa (2)'!$D$7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(2)'!$E$7:$I$7</c:f>
              <c:numCache>
                <c:formatCode>General</c:formatCode>
                <c:ptCount val="5"/>
                <c:pt idx="0">
                  <c:v>649</c:v>
                </c:pt>
                <c:pt idx="1">
                  <c:v>421</c:v>
                </c:pt>
                <c:pt idx="2">
                  <c:v>425</c:v>
                </c:pt>
                <c:pt idx="3">
                  <c:v>365</c:v>
                </c:pt>
                <c:pt idx="4">
                  <c:v>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26-40D6-8499-A6CE82FE73D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Izsk.1T!$AQ$4</c:f>
          <c:strCache>
            <c:ptCount val="1"/>
            <c:pt idx="0">
              <c:v>Izskatītās lietas uz 1 tiesnesi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Izsk.1T!$D$2:$H$2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Izsk.1T!$D$33:$H$33</c:f>
              <c:numCache>
                <c:formatCode>0.0</c:formatCode>
                <c:ptCount val="5"/>
                <c:pt idx="0">
                  <c:v>115.70146137787056</c:v>
                </c:pt>
                <c:pt idx="1">
                  <c:v>106.72025052192066</c:v>
                </c:pt>
                <c:pt idx="2">
                  <c:v>99.331236897274636</c:v>
                </c:pt>
                <c:pt idx="3">
                  <c:v>95.995717344753743</c:v>
                </c:pt>
                <c:pt idx="4">
                  <c:v>92.965517241379317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8F-41DD-8A3A-A62B535F059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(2)'!$N$5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(2)'!$O$5:$S$5</c:f>
              <c:numCache>
                <c:formatCode>0.0</c:formatCode>
                <c:ptCount val="5"/>
                <c:pt idx="0">
                  <c:v>72.75</c:v>
                </c:pt>
                <c:pt idx="1">
                  <c:v>80.5</c:v>
                </c:pt>
                <c:pt idx="2">
                  <c:v>78</c:v>
                </c:pt>
                <c:pt idx="3">
                  <c:v>70.230769230769226</c:v>
                </c:pt>
                <c:pt idx="4">
                  <c:v>68.428571428571431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3E-42F7-94E6-B6EE81F57D5D}"/>
            </c:ext>
          </c:extLst>
        </c:ser>
        <c:ser>
          <c:idx val="1"/>
          <c:order val="1"/>
          <c:tx>
            <c:strRef>
              <c:f>'Katra teisa (2)'!$N$6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(2)'!$O$6:$S$6</c:f>
              <c:numCache>
                <c:formatCode>0.0</c:formatCode>
                <c:ptCount val="5"/>
                <c:pt idx="0">
                  <c:v>75.5</c:v>
                </c:pt>
                <c:pt idx="1">
                  <c:v>96.785714285714292</c:v>
                </c:pt>
                <c:pt idx="2">
                  <c:v>77.714285714285708</c:v>
                </c:pt>
                <c:pt idx="3">
                  <c:v>74.84615384615384</c:v>
                </c:pt>
                <c:pt idx="4">
                  <c:v>72.142857142857139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3E-42F7-94E6-B6EE81F57D5D}"/>
            </c:ext>
          </c:extLst>
        </c:ser>
        <c:ser>
          <c:idx val="2"/>
          <c:order val="2"/>
          <c:tx>
            <c:strRef>
              <c:f>'Katra teisa (2)'!$N$7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(2)'!$O$7:$S$7</c:f>
              <c:numCache>
                <c:formatCode>0.0</c:formatCode>
                <c:ptCount val="5"/>
                <c:pt idx="0">
                  <c:v>40.5625</c:v>
                </c:pt>
                <c:pt idx="1">
                  <c:v>30.071428571428573</c:v>
                </c:pt>
                <c:pt idx="2">
                  <c:v>30.357142857142858</c:v>
                </c:pt>
                <c:pt idx="3">
                  <c:v>28.076923076923077</c:v>
                </c:pt>
                <c:pt idx="4">
                  <c:v>22.357142857142858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3E-42F7-94E6-B6EE81F57D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(2)'!$D$8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(2)'!$E$8:$I$8</c:f>
              <c:numCache>
                <c:formatCode>General</c:formatCode>
                <c:ptCount val="5"/>
                <c:pt idx="0">
                  <c:v>764</c:v>
                </c:pt>
                <c:pt idx="1">
                  <c:v>686</c:v>
                </c:pt>
                <c:pt idx="2">
                  <c:v>662</c:v>
                </c:pt>
                <c:pt idx="3">
                  <c:v>558</c:v>
                </c:pt>
                <c:pt idx="4">
                  <c:v>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3C-44D2-A54A-56E7DDBD50F9}"/>
            </c:ext>
          </c:extLst>
        </c:ser>
        <c:ser>
          <c:idx val="1"/>
          <c:order val="1"/>
          <c:tx>
            <c:strRef>
              <c:f>'Katra teisa (2)'!$D$9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(2)'!$E$9:$I$9</c:f>
              <c:numCache>
                <c:formatCode>General</c:formatCode>
                <c:ptCount val="5"/>
                <c:pt idx="0">
                  <c:v>783</c:v>
                </c:pt>
                <c:pt idx="1">
                  <c:v>650</c:v>
                </c:pt>
                <c:pt idx="2">
                  <c:v>604</c:v>
                </c:pt>
                <c:pt idx="3">
                  <c:v>633</c:v>
                </c:pt>
                <c:pt idx="4">
                  <c:v>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3C-44D2-A54A-56E7DDBD50F9}"/>
            </c:ext>
          </c:extLst>
        </c:ser>
        <c:ser>
          <c:idx val="2"/>
          <c:order val="2"/>
          <c:tx>
            <c:strRef>
              <c:f>'Katra teisa (2)'!$D$10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(2)'!$E$10:$I$10</c:f>
              <c:numCache>
                <c:formatCode>General</c:formatCode>
                <c:ptCount val="5"/>
                <c:pt idx="0">
                  <c:v>141</c:v>
                </c:pt>
                <c:pt idx="1">
                  <c:v>177</c:v>
                </c:pt>
                <c:pt idx="2">
                  <c:v>235</c:v>
                </c:pt>
                <c:pt idx="3">
                  <c:v>160</c:v>
                </c:pt>
                <c:pt idx="4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3C-44D2-A54A-56E7DDBD50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(2)'!$N$8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(2)'!$O$8:$S$8</c:f>
              <c:numCache>
                <c:formatCode>0.0</c:formatCode>
                <c:ptCount val="5"/>
                <c:pt idx="0">
                  <c:v>127.33333333333333</c:v>
                </c:pt>
                <c:pt idx="1">
                  <c:v>85.75</c:v>
                </c:pt>
                <c:pt idx="2">
                  <c:v>82.75</c:v>
                </c:pt>
                <c:pt idx="3">
                  <c:v>62</c:v>
                </c:pt>
                <c:pt idx="4">
                  <c:v>56.111111111111114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EE-4E2E-8AF3-1369F5961957}"/>
            </c:ext>
          </c:extLst>
        </c:ser>
        <c:ser>
          <c:idx val="1"/>
          <c:order val="1"/>
          <c:tx>
            <c:strRef>
              <c:f>'Katra teisa (2)'!$N$9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(2)'!$O$9:$S$9</c:f>
              <c:numCache>
                <c:formatCode>0.0</c:formatCode>
                <c:ptCount val="5"/>
                <c:pt idx="0">
                  <c:v>130.5</c:v>
                </c:pt>
                <c:pt idx="1">
                  <c:v>81.25</c:v>
                </c:pt>
                <c:pt idx="2">
                  <c:v>75.5</c:v>
                </c:pt>
                <c:pt idx="3">
                  <c:v>70.333333333333329</c:v>
                </c:pt>
                <c:pt idx="4">
                  <c:v>57.555555555555557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EE-4E2E-8AF3-1369F5961957}"/>
            </c:ext>
          </c:extLst>
        </c:ser>
        <c:ser>
          <c:idx val="2"/>
          <c:order val="2"/>
          <c:tx>
            <c:strRef>
              <c:f>'Katra teisa (2)'!$N$10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(2)'!$O$10:$S$10</c:f>
              <c:numCache>
                <c:formatCode>0.0</c:formatCode>
                <c:ptCount val="5"/>
                <c:pt idx="0">
                  <c:v>23.5</c:v>
                </c:pt>
                <c:pt idx="1">
                  <c:v>22.125</c:v>
                </c:pt>
                <c:pt idx="2">
                  <c:v>29.375</c:v>
                </c:pt>
                <c:pt idx="3">
                  <c:v>17.777777777777779</c:v>
                </c:pt>
                <c:pt idx="4">
                  <c:v>16.333333333333332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EE-4E2E-8AF3-1369F59619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(2)'!$D$11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(2)'!$E$11:$I$11</c:f>
              <c:numCache>
                <c:formatCode>General</c:formatCode>
                <c:ptCount val="5"/>
                <c:pt idx="0">
                  <c:v>1116</c:v>
                </c:pt>
                <c:pt idx="1">
                  <c:v>906</c:v>
                </c:pt>
                <c:pt idx="2">
                  <c:v>948</c:v>
                </c:pt>
                <c:pt idx="3">
                  <c:v>919</c:v>
                </c:pt>
                <c:pt idx="4">
                  <c:v>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9-49F3-8D50-372907A995BC}"/>
            </c:ext>
          </c:extLst>
        </c:ser>
        <c:ser>
          <c:idx val="1"/>
          <c:order val="1"/>
          <c:tx>
            <c:strRef>
              <c:f>'Katra teisa (2)'!$D$12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(2)'!$E$12:$I$12</c:f>
              <c:numCache>
                <c:formatCode>General</c:formatCode>
                <c:ptCount val="5"/>
                <c:pt idx="0">
                  <c:v>997</c:v>
                </c:pt>
                <c:pt idx="1">
                  <c:v>1091</c:v>
                </c:pt>
                <c:pt idx="2">
                  <c:v>879</c:v>
                </c:pt>
                <c:pt idx="3">
                  <c:v>916</c:v>
                </c:pt>
                <c:pt idx="4">
                  <c:v>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49-49F3-8D50-372907A995BC}"/>
            </c:ext>
          </c:extLst>
        </c:ser>
        <c:ser>
          <c:idx val="2"/>
          <c:order val="2"/>
          <c:tx>
            <c:strRef>
              <c:f>'Katra teisa (2)'!$D$13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(2)'!$E$13:$I$13</c:f>
              <c:numCache>
                <c:formatCode>General</c:formatCode>
                <c:ptCount val="5"/>
                <c:pt idx="0">
                  <c:v>659</c:v>
                </c:pt>
                <c:pt idx="1">
                  <c:v>474</c:v>
                </c:pt>
                <c:pt idx="2">
                  <c:v>543</c:v>
                </c:pt>
                <c:pt idx="3">
                  <c:v>546</c:v>
                </c:pt>
                <c:pt idx="4">
                  <c:v>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49-49F3-8D50-372907A995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(2)'!$N$11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(2)'!$P$1:$T$1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'Katra teisa (2)'!$P$11:$T$11</c:f>
              <c:numCache>
                <c:formatCode>0.0</c:formatCode>
                <c:ptCount val="5"/>
                <c:pt idx="0">
                  <c:v>41.18181818181818</c:v>
                </c:pt>
                <c:pt idx="1">
                  <c:v>49.89473684210526</c:v>
                </c:pt>
                <c:pt idx="2">
                  <c:v>48.368421052631582</c:v>
                </c:pt>
                <c:pt idx="3">
                  <c:v>43.789473684210527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46-4F5A-9E0F-9EBC7F60DD71}"/>
            </c:ext>
          </c:extLst>
        </c:ser>
        <c:ser>
          <c:idx val="1"/>
          <c:order val="1"/>
          <c:tx>
            <c:strRef>
              <c:f>'Katra teisa (2)'!$N$12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(2)'!$P$1:$T$1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'Katra teisa (2)'!$P$12:$T$12</c:f>
              <c:numCache>
                <c:formatCode>0.0</c:formatCode>
                <c:ptCount val="5"/>
                <c:pt idx="0">
                  <c:v>49.590909090909093</c:v>
                </c:pt>
                <c:pt idx="1">
                  <c:v>46.263157894736842</c:v>
                </c:pt>
                <c:pt idx="2">
                  <c:v>48.210526315789473</c:v>
                </c:pt>
                <c:pt idx="3">
                  <c:v>40.684210526315788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46-4F5A-9E0F-9EBC7F60DD71}"/>
            </c:ext>
          </c:extLst>
        </c:ser>
        <c:ser>
          <c:idx val="2"/>
          <c:order val="2"/>
          <c:tx>
            <c:strRef>
              <c:f>'Katra teisa (2)'!$N$13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(2)'!$P$1:$T$1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'Katra teisa (2)'!$P$13:$T$13</c:f>
              <c:numCache>
                <c:formatCode>0.0</c:formatCode>
                <c:ptCount val="5"/>
                <c:pt idx="0">
                  <c:v>21.545454545454547</c:v>
                </c:pt>
                <c:pt idx="1">
                  <c:v>28.578947368421051</c:v>
                </c:pt>
                <c:pt idx="2">
                  <c:v>28.736842105263158</c:v>
                </c:pt>
                <c:pt idx="3">
                  <c:v>31.842105263157894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46-4F5A-9E0F-9EBC7F60DD7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(2)'!$D$14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(2)'!$E$14:$I$14</c:f>
              <c:numCache>
                <c:formatCode>General</c:formatCode>
                <c:ptCount val="5"/>
                <c:pt idx="0">
                  <c:v>4458</c:v>
                </c:pt>
                <c:pt idx="1">
                  <c:v>3872</c:v>
                </c:pt>
                <c:pt idx="2">
                  <c:v>3877</c:v>
                </c:pt>
                <c:pt idx="3">
                  <c:v>3942</c:v>
                </c:pt>
                <c:pt idx="4">
                  <c:v>3445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F-4A34-8FD5-2F9B06236D17}"/>
            </c:ext>
          </c:extLst>
        </c:ser>
        <c:ser>
          <c:idx val="1"/>
          <c:order val="1"/>
          <c:tx>
            <c:strRef>
              <c:f>'Katra teisa (2)'!$D$15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(2)'!$E$15:$I$15</c:f>
              <c:numCache>
                <c:formatCode>General</c:formatCode>
                <c:ptCount val="5"/>
                <c:pt idx="0">
                  <c:v>4187</c:v>
                </c:pt>
                <c:pt idx="1">
                  <c:v>4082</c:v>
                </c:pt>
                <c:pt idx="2">
                  <c:v>3768</c:v>
                </c:pt>
                <c:pt idx="3">
                  <c:v>3540</c:v>
                </c:pt>
                <c:pt idx="4">
                  <c:v>3244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1F-4A34-8FD5-2F9B06236D17}"/>
            </c:ext>
          </c:extLst>
        </c:ser>
        <c:ser>
          <c:idx val="2"/>
          <c:order val="2"/>
          <c:tx>
            <c:strRef>
              <c:f>'Katra teisa (2)'!$D$16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(2)'!$E$16:$I$16</c:f>
              <c:numCache>
                <c:formatCode>General</c:formatCode>
                <c:ptCount val="5"/>
                <c:pt idx="0">
                  <c:v>1337</c:v>
                </c:pt>
                <c:pt idx="1">
                  <c:v>1108</c:v>
                </c:pt>
                <c:pt idx="2">
                  <c:v>1153</c:v>
                </c:pt>
                <c:pt idx="3">
                  <c:v>1521</c:v>
                </c:pt>
                <c:pt idx="4">
                  <c:v>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1F-4A34-8FD5-2F9B06236D1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(2)'!$N$14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(2)'!$O$14:$S$14</c:f>
              <c:numCache>
                <c:formatCode>0.0</c:formatCode>
                <c:ptCount val="5"/>
                <c:pt idx="0">
                  <c:v>73.081967213114751</c:v>
                </c:pt>
                <c:pt idx="1">
                  <c:v>69.142857142857139</c:v>
                </c:pt>
                <c:pt idx="2">
                  <c:v>68.017543859649123</c:v>
                </c:pt>
                <c:pt idx="3">
                  <c:v>69.15789473684211</c:v>
                </c:pt>
                <c:pt idx="4">
                  <c:v>60.438596491228068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A-4FF1-8270-36F6CBDB3D17}"/>
            </c:ext>
          </c:extLst>
        </c:ser>
        <c:ser>
          <c:idx val="1"/>
          <c:order val="1"/>
          <c:tx>
            <c:strRef>
              <c:f>'Katra teisa (2)'!$N$15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(2)'!$O$15:$S$15</c:f>
              <c:numCache>
                <c:formatCode>0.0</c:formatCode>
                <c:ptCount val="5"/>
                <c:pt idx="0">
                  <c:v>68.639344262295083</c:v>
                </c:pt>
                <c:pt idx="1">
                  <c:v>72.892857142857139</c:v>
                </c:pt>
                <c:pt idx="2">
                  <c:v>66.10526315789474</c:v>
                </c:pt>
                <c:pt idx="3">
                  <c:v>62.10526315789474</c:v>
                </c:pt>
                <c:pt idx="4">
                  <c:v>56.912280701754383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4A-4FF1-8270-36F6CBDB3D17}"/>
            </c:ext>
          </c:extLst>
        </c:ser>
        <c:ser>
          <c:idx val="2"/>
          <c:order val="2"/>
          <c:tx>
            <c:strRef>
              <c:f>'Katra teisa (2)'!$N$16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(2)'!$O$16:$S$16</c:f>
              <c:numCache>
                <c:formatCode>0.0</c:formatCode>
                <c:ptCount val="5"/>
                <c:pt idx="0">
                  <c:v>21.918032786885245</c:v>
                </c:pt>
                <c:pt idx="1">
                  <c:v>19.785714285714285</c:v>
                </c:pt>
                <c:pt idx="2">
                  <c:v>20.228070175438596</c:v>
                </c:pt>
                <c:pt idx="3">
                  <c:v>26.684210526315791</c:v>
                </c:pt>
                <c:pt idx="4">
                  <c:v>24.92982456140351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4A-4FF1-8270-36F6CBDB3D1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(2)'!$D$17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(2)'!$E$17:$I$17</c:f>
              <c:numCache>
                <c:formatCode>General</c:formatCode>
                <c:ptCount val="5"/>
                <c:pt idx="0">
                  <c:v>692</c:v>
                </c:pt>
                <c:pt idx="1">
                  <c:v>532</c:v>
                </c:pt>
                <c:pt idx="2">
                  <c:v>506</c:v>
                </c:pt>
                <c:pt idx="3">
                  <c:v>454</c:v>
                </c:pt>
                <c:pt idx="4">
                  <c:v>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5-4A9C-B6CC-D3A8BD7922C2}"/>
            </c:ext>
          </c:extLst>
        </c:ser>
        <c:ser>
          <c:idx val="1"/>
          <c:order val="1"/>
          <c:tx>
            <c:strRef>
              <c:f>'Katra teisa (2)'!$D$18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(2)'!$E$18:$I$18</c:f>
              <c:numCache>
                <c:formatCode>General</c:formatCode>
                <c:ptCount val="5"/>
                <c:pt idx="0">
                  <c:v>663</c:v>
                </c:pt>
                <c:pt idx="1">
                  <c:v>571</c:v>
                </c:pt>
                <c:pt idx="2">
                  <c:v>512</c:v>
                </c:pt>
                <c:pt idx="3">
                  <c:v>456</c:v>
                </c:pt>
                <c:pt idx="4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5-4A9C-B6CC-D3A8BD7922C2}"/>
            </c:ext>
          </c:extLst>
        </c:ser>
        <c:ser>
          <c:idx val="2"/>
          <c:order val="2"/>
          <c:tx>
            <c:strRef>
              <c:f>'Katra teisa (2)'!$D$19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(2)'!$E$19:$I$19</c:f>
              <c:numCache>
                <c:formatCode>General</c:formatCode>
                <c:ptCount val="5"/>
                <c:pt idx="0">
                  <c:v>143</c:v>
                </c:pt>
                <c:pt idx="1">
                  <c:v>103</c:v>
                </c:pt>
                <c:pt idx="2">
                  <c:v>94</c:v>
                </c:pt>
                <c:pt idx="3">
                  <c:v>88</c:v>
                </c:pt>
                <c:pt idx="4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5-4A9C-B6CC-D3A8BD7922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(2)'!$N$17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(2)'!$O$17:$S$17</c:f>
              <c:numCache>
                <c:formatCode>0.0</c:formatCode>
                <c:ptCount val="5"/>
                <c:pt idx="0">
                  <c:v>53.230769230769234</c:v>
                </c:pt>
                <c:pt idx="1">
                  <c:v>40.92307692307692</c:v>
                </c:pt>
                <c:pt idx="2">
                  <c:v>38.92307692307692</c:v>
                </c:pt>
                <c:pt idx="3">
                  <c:v>37.833333333333336</c:v>
                </c:pt>
                <c:pt idx="4">
                  <c:v>43.81818181818182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F-4422-A87B-F13CC286E553}"/>
            </c:ext>
          </c:extLst>
        </c:ser>
        <c:ser>
          <c:idx val="1"/>
          <c:order val="1"/>
          <c:tx>
            <c:strRef>
              <c:f>'Katra teisa (2)'!$N$18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(2)'!$O$18:$S$18</c:f>
              <c:numCache>
                <c:formatCode>0.0</c:formatCode>
                <c:ptCount val="5"/>
                <c:pt idx="0">
                  <c:v>51</c:v>
                </c:pt>
                <c:pt idx="1">
                  <c:v>43.92307692307692</c:v>
                </c:pt>
                <c:pt idx="2">
                  <c:v>39.384615384615387</c:v>
                </c:pt>
                <c:pt idx="3">
                  <c:v>38</c:v>
                </c:pt>
                <c:pt idx="4">
                  <c:v>38.18181818181818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F-4422-A87B-F13CC286E553}"/>
            </c:ext>
          </c:extLst>
        </c:ser>
        <c:ser>
          <c:idx val="2"/>
          <c:order val="2"/>
          <c:tx>
            <c:strRef>
              <c:f>'Katra teisa (2)'!$N$19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(2)'!$O$19:$S$19</c:f>
              <c:numCache>
                <c:formatCode>0.0</c:formatCode>
                <c:ptCount val="5"/>
                <c:pt idx="0">
                  <c:v>11</c:v>
                </c:pt>
                <c:pt idx="1">
                  <c:v>7.9230769230769234</c:v>
                </c:pt>
                <c:pt idx="2">
                  <c:v>7.2307692307692308</c:v>
                </c:pt>
                <c:pt idx="3">
                  <c:v>7.333333333333333</c:v>
                </c:pt>
                <c:pt idx="4">
                  <c:v>13.545454545454545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9F-4422-A87B-F13CC286E55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(2)'!$D$20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(2)'!$E$20:$I$20</c:f>
              <c:numCache>
                <c:formatCode>General</c:formatCode>
                <c:ptCount val="5"/>
                <c:pt idx="0">
                  <c:v>593</c:v>
                </c:pt>
                <c:pt idx="1">
                  <c:v>533</c:v>
                </c:pt>
                <c:pt idx="2">
                  <c:v>503</c:v>
                </c:pt>
                <c:pt idx="3">
                  <c:v>491</c:v>
                </c:pt>
                <c:pt idx="4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FD-4323-9CFE-34C7A5ACBD69}"/>
            </c:ext>
          </c:extLst>
        </c:ser>
        <c:ser>
          <c:idx val="1"/>
          <c:order val="1"/>
          <c:tx>
            <c:strRef>
              <c:f>'Katra teisa (2)'!$D$21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(2)'!$E$21:$I$21</c:f>
              <c:numCache>
                <c:formatCode>General</c:formatCode>
                <c:ptCount val="5"/>
                <c:pt idx="0">
                  <c:v>572</c:v>
                </c:pt>
                <c:pt idx="1">
                  <c:v>549</c:v>
                </c:pt>
                <c:pt idx="2">
                  <c:v>515</c:v>
                </c:pt>
                <c:pt idx="3">
                  <c:v>463</c:v>
                </c:pt>
                <c:pt idx="4">
                  <c:v>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FD-4323-9CFE-34C7A5ACBD69}"/>
            </c:ext>
          </c:extLst>
        </c:ser>
        <c:ser>
          <c:idx val="2"/>
          <c:order val="2"/>
          <c:tx>
            <c:strRef>
              <c:f>'Katra teisa (2)'!$D$22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(2)'!$E$22:$I$22</c:f>
              <c:numCache>
                <c:formatCode>General</c:formatCode>
                <c:ptCount val="5"/>
                <c:pt idx="0">
                  <c:v>169</c:v>
                </c:pt>
                <c:pt idx="1">
                  <c:v>153</c:v>
                </c:pt>
                <c:pt idx="2">
                  <c:v>141</c:v>
                </c:pt>
                <c:pt idx="3">
                  <c:v>167</c:v>
                </c:pt>
                <c:pt idx="4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FD-4323-9CFE-34C7A5ACBD6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Uzkr.L!$AQ$4</c:f>
          <c:strCache>
            <c:ptCount val="1"/>
            <c:pt idx="0">
              <c:v>Uzkrātās lietas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Uzkr.L!$D$2:$H$2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Uzkr.L!$D$33:$H$33</c:f>
              <c:numCache>
                <c:formatCode>General</c:formatCode>
                <c:ptCount val="5"/>
                <c:pt idx="0">
                  <c:v>24366</c:v>
                </c:pt>
                <c:pt idx="1">
                  <c:v>24997</c:v>
                </c:pt>
                <c:pt idx="2">
                  <c:v>24002</c:v>
                </c:pt>
                <c:pt idx="3">
                  <c:v>23075</c:v>
                </c:pt>
                <c:pt idx="4">
                  <c:v>22934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67-455E-882C-24DE228B43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(2)'!$N$20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(2)'!$O$20:$S$20</c:f>
              <c:numCache>
                <c:formatCode>0.0</c:formatCode>
                <c:ptCount val="5"/>
                <c:pt idx="0">
                  <c:v>45.615384615384613</c:v>
                </c:pt>
                <c:pt idx="1">
                  <c:v>41</c:v>
                </c:pt>
                <c:pt idx="2">
                  <c:v>38.692307692307693</c:v>
                </c:pt>
                <c:pt idx="3">
                  <c:v>37.769230769230766</c:v>
                </c:pt>
                <c:pt idx="4">
                  <c:v>40.07692307692308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9D-4653-BA50-37B0B8409B14}"/>
            </c:ext>
          </c:extLst>
        </c:ser>
        <c:ser>
          <c:idx val="1"/>
          <c:order val="1"/>
          <c:tx>
            <c:strRef>
              <c:f>'Katra teisa (2)'!$N$21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(2)'!$O$21:$S$21</c:f>
              <c:numCache>
                <c:formatCode>0.0</c:formatCode>
                <c:ptCount val="5"/>
                <c:pt idx="0">
                  <c:v>44</c:v>
                </c:pt>
                <c:pt idx="1">
                  <c:v>42.230769230769234</c:v>
                </c:pt>
                <c:pt idx="2">
                  <c:v>39.615384615384613</c:v>
                </c:pt>
                <c:pt idx="3">
                  <c:v>35.615384615384613</c:v>
                </c:pt>
                <c:pt idx="4">
                  <c:v>39.307692307692307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9D-4653-BA50-37B0B8409B14}"/>
            </c:ext>
          </c:extLst>
        </c:ser>
        <c:ser>
          <c:idx val="2"/>
          <c:order val="2"/>
          <c:tx>
            <c:strRef>
              <c:f>'Katra teisa (2)'!$N$22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(2)'!$O$22:$S$22</c:f>
              <c:numCache>
                <c:formatCode>0.0</c:formatCode>
                <c:ptCount val="5"/>
                <c:pt idx="0">
                  <c:v>13</c:v>
                </c:pt>
                <c:pt idx="1">
                  <c:v>11.76923076923077</c:v>
                </c:pt>
                <c:pt idx="2">
                  <c:v>10.846153846153847</c:v>
                </c:pt>
                <c:pt idx="3">
                  <c:v>12.846153846153847</c:v>
                </c:pt>
                <c:pt idx="4">
                  <c:v>13.615384615384615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9D-4653-BA50-37B0B8409B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(2)'!$D$23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(2)'!$E$23:$I$23</c:f>
              <c:numCache>
                <c:formatCode>General</c:formatCode>
                <c:ptCount val="5"/>
                <c:pt idx="0" formatCode="0">
                  <c:v>506</c:v>
                </c:pt>
                <c:pt idx="1">
                  <c:v>487</c:v>
                </c:pt>
                <c:pt idx="2">
                  <c:v>447</c:v>
                </c:pt>
                <c:pt idx="3">
                  <c:v>401</c:v>
                </c:pt>
                <c:pt idx="4">
                  <c:v>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E5-4FC3-8411-2F5972BFEC24}"/>
            </c:ext>
          </c:extLst>
        </c:ser>
        <c:ser>
          <c:idx val="1"/>
          <c:order val="1"/>
          <c:tx>
            <c:strRef>
              <c:f>'Katra teisa (2)'!$D$24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(2)'!$E$24:$I$24</c:f>
              <c:numCache>
                <c:formatCode>General</c:formatCode>
                <c:ptCount val="5"/>
                <c:pt idx="0">
                  <c:v>497</c:v>
                </c:pt>
                <c:pt idx="1">
                  <c:v>550</c:v>
                </c:pt>
                <c:pt idx="2">
                  <c:v>455</c:v>
                </c:pt>
                <c:pt idx="3">
                  <c:v>427</c:v>
                </c:pt>
                <c:pt idx="4">
                  <c:v>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E5-4FC3-8411-2F5972BFEC24}"/>
            </c:ext>
          </c:extLst>
        </c:ser>
        <c:ser>
          <c:idx val="2"/>
          <c:order val="2"/>
          <c:tx>
            <c:strRef>
              <c:f>'Katra teisa (2)'!$D$25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(2)'!$E$25:$I$25</c:f>
              <c:numCache>
                <c:formatCode>General</c:formatCode>
                <c:ptCount val="5"/>
                <c:pt idx="0">
                  <c:v>201</c:v>
                </c:pt>
                <c:pt idx="1">
                  <c:v>134</c:v>
                </c:pt>
                <c:pt idx="2">
                  <c:v>125</c:v>
                </c:pt>
                <c:pt idx="3">
                  <c:v>98</c:v>
                </c:pt>
                <c:pt idx="4">
                  <c:v>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E5-4FC3-8411-2F5972BFEC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(2)'!$N$23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(2)'!$O$23:$S$23</c:f>
              <c:numCache>
                <c:formatCode>0.0</c:formatCode>
                <c:ptCount val="5"/>
                <c:pt idx="0">
                  <c:v>38.92307692307692</c:v>
                </c:pt>
                <c:pt idx="1">
                  <c:v>37.46153846153846</c:v>
                </c:pt>
                <c:pt idx="2">
                  <c:v>34.384615384615387</c:v>
                </c:pt>
                <c:pt idx="3">
                  <c:v>33.416666666666664</c:v>
                </c:pt>
                <c:pt idx="4">
                  <c:v>37.75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06-4630-8D2C-5E40B230F86C}"/>
            </c:ext>
          </c:extLst>
        </c:ser>
        <c:ser>
          <c:idx val="1"/>
          <c:order val="1"/>
          <c:tx>
            <c:strRef>
              <c:f>'Katra teisa (2)'!$N$24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(2)'!$O$24:$S$24</c:f>
              <c:numCache>
                <c:formatCode>0.0</c:formatCode>
                <c:ptCount val="5"/>
                <c:pt idx="0">
                  <c:v>38.230769230769234</c:v>
                </c:pt>
                <c:pt idx="1">
                  <c:v>42.307692307692307</c:v>
                </c:pt>
                <c:pt idx="2">
                  <c:v>35</c:v>
                </c:pt>
                <c:pt idx="3">
                  <c:v>35.583333333333336</c:v>
                </c:pt>
                <c:pt idx="4">
                  <c:v>34.666666666666664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06-4630-8D2C-5E40B230F86C}"/>
            </c:ext>
          </c:extLst>
        </c:ser>
        <c:ser>
          <c:idx val="2"/>
          <c:order val="2"/>
          <c:tx>
            <c:strRef>
              <c:f>'Katra teisa (2)'!$N$25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(2)'!$O$25:$S$25</c:f>
              <c:numCache>
                <c:formatCode>0.0</c:formatCode>
                <c:ptCount val="5"/>
                <c:pt idx="0">
                  <c:v>15.461538461538462</c:v>
                </c:pt>
                <c:pt idx="1">
                  <c:v>10.307692307692308</c:v>
                </c:pt>
                <c:pt idx="2">
                  <c:v>9.615384615384615</c:v>
                </c:pt>
                <c:pt idx="3">
                  <c:v>8.1666666666666661</c:v>
                </c:pt>
                <c:pt idx="4">
                  <c:v>11.166666666666666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06-4630-8D2C-5E40B230F8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(2)'!$D$26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(2)'!$E$26:$I$26</c:f>
              <c:numCache>
                <c:formatCode>General</c:formatCode>
                <c:ptCount val="5"/>
                <c:pt idx="0">
                  <c:v>816</c:v>
                </c:pt>
                <c:pt idx="1">
                  <c:v>885</c:v>
                </c:pt>
                <c:pt idx="2">
                  <c:v>761</c:v>
                </c:pt>
                <c:pt idx="3">
                  <c:v>656</c:v>
                </c:pt>
                <c:pt idx="4">
                  <c:v>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5-458C-9D1C-93186771124D}"/>
            </c:ext>
          </c:extLst>
        </c:ser>
        <c:ser>
          <c:idx val="1"/>
          <c:order val="1"/>
          <c:tx>
            <c:strRef>
              <c:f>'Katra teisa (2)'!$D$27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(2)'!$E$27:$I$27</c:f>
              <c:numCache>
                <c:formatCode>General</c:formatCode>
                <c:ptCount val="5"/>
                <c:pt idx="0">
                  <c:v>817</c:v>
                </c:pt>
                <c:pt idx="1">
                  <c:v>851</c:v>
                </c:pt>
                <c:pt idx="2">
                  <c:v>812</c:v>
                </c:pt>
                <c:pt idx="3">
                  <c:v>675</c:v>
                </c:pt>
                <c:pt idx="4">
                  <c:v>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5-458C-9D1C-93186771124D}"/>
            </c:ext>
          </c:extLst>
        </c:ser>
        <c:ser>
          <c:idx val="2"/>
          <c:order val="2"/>
          <c:tx>
            <c:strRef>
              <c:f>'Katra teisa (2)'!$D$28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(2)'!$E$28:$I$28</c:f>
              <c:numCache>
                <c:formatCode>General</c:formatCode>
                <c:ptCount val="5"/>
                <c:pt idx="0">
                  <c:v>314</c:v>
                </c:pt>
                <c:pt idx="1">
                  <c:v>335</c:v>
                </c:pt>
                <c:pt idx="2">
                  <c:v>281</c:v>
                </c:pt>
                <c:pt idx="3">
                  <c:v>249</c:v>
                </c:pt>
                <c:pt idx="4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5-458C-9D1C-9318677112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(2)'!$N$26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(2)'!$O$26:$S$26</c:f>
              <c:numCache>
                <c:formatCode>0.0</c:formatCode>
                <c:ptCount val="5"/>
                <c:pt idx="0">
                  <c:v>54.4</c:v>
                </c:pt>
                <c:pt idx="1">
                  <c:v>59</c:v>
                </c:pt>
                <c:pt idx="2">
                  <c:v>54.357142857142854</c:v>
                </c:pt>
                <c:pt idx="3">
                  <c:v>46.857142857142854</c:v>
                </c:pt>
                <c:pt idx="4">
                  <c:v>45.857142857142854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3B-4496-90DB-1119CA22A4A1}"/>
            </c:ext>
          </c:extLst>
        </c:ser>
        <c:ser>
          <c:idx val="1"/>
          <c:order val="1"/>
          <c:tx>
            <c:strRef>
              <c:f>'Katra teisa (2)'!$N$27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(2)'!$O$27:$S$27</c:f>
              <c:numCache>
                <c:formatCode>0.0</c:formatCode>
                <c:ptCount val="5"/>
                <c:pt idx="0">
                  <c:v>54.466666666666669</c:v>
                </c:pt>
                <c:pt idx="1">
                  <c:v>56.733333333333334</c:v>
                </c:pt>
                <c:pt idx="2">
                  <c:v>58</c:v>
                </c:pt>
                <c:pt idx="3">
                  <c:v>48.214285714285715</c:v>
                </c:pt>
                <c:pt idx="4">
                  <c:v>45.285714285714285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3B-4496-90DB-1119CA22A4A1}"/>
            </c:ext>
          </c:extLst>
        </c:ser>
        <c:ser>
          <c:idx val="2"/>
          <c:order val="2"/>
          <c:tx>
            <c:strRef>
              <c:f>'Katra teisa (2)'!$N$28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(2)'!$O$28:$S$28</c:f>
              <c:numCache>
                <c:formatCode>0.0</c:formatCode>
                <c:ptCount val="5"/>
                <c:pt idx="0">
                  <c:v>20.933333333333334</c:v>
                </c:pt>
                <c:pt idx="1">
                  <c:v>22.333333333333332</c:v>
                </c:pt>
                <c:pt idx="2">
                  <c:v>20.071428571428573</c:v>
                </c:pt>
                <c:pt idx="3">
                  <c:v>17.785714285714285</c:v>
                </c:pt>
                <c:pt idx="4">
                  <c:v>18.214285714285715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3B-4496-90DB-1119CA22A4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(2)'!$D$29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(2)'!$E$29:$I$29</c:f>
              <c:numCache>
                <c:formatCode>General</c:formatCode>
                <c:ptCount val="5"/>
                <c:pt idx="0">
                  <c:v>1844</c:v>
                </c:pt>
                <c:pt idx="1">
                  <c:v>1669</c:v>
                </c:pt>
                <c:pt idx="2">
                  <c:v>1865</c:v>
                </c:pt>
                <c:pt idx="3">
                  <c:v>1847</c:v>
                </c:pt>
                <c:pt idx="4">
                  <c:v>1526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D-441F-974C-F3ACC38469ED}"/>
            </c:ext>
          </c:extLst>
        </c:ser>
        <c:ser>
          <c:idx val="1"/>
          <c:order val="1"/>
          <c:tx>
            <c:strRef>
              <c:f>'Katra teisa (2)'!$D$30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(2)'!$E$30:$I$30</c:f>
              <c:numCache>
                <c:formatCode>General</c:formatCode>
                <c:ptCount val="5"/>
                <c:pt idx="0">
                  <c:v>1900</c:v>
                </c:pt>
                <c:pt idx="1">
                  <c:v>1782</c:v>
                </c:pt>
                <c:pt idx="2">
                  <c:v>1728</c:v>
                </c:pt>
                <c:pt idx="3">
                  <c:v>1974</c:v>
                </c:pt>
                <c:pt idx="4">
                  <c:v>1674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D-441F-974C-F3ACC38469ED}"/>
            </c:ext>
          </c:extLst>
        </c:ser>
        <c:ser>
          <c:idx val="2"/>
          <c:order val="2"/>
          <c:tx>
            <c:strRef>
              <c:f>'Katra teisa (2)'!$D$31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(2)'!$E$31:$I$31</c:f>
              <c:numCache>
                <c:formatCode>General</c:formatCode>
                <c:ptCount val="5"/>
                <c:pt idx="0">
                  <c:v>1189</c:v>
                </c:pt>
                <c:pt idx="1">
                  <c:v>1076</c:v>
                </c:pt>
                <c:pt idx="2">
                  <c:v>1213</c:v>
                </c:pt>
                <c:pt idx="3">
                  <c:v>1086</c:v>
                </c:pt>
                <c:pt idx="4">
                  <c:v>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D-441F-974C-F3ACC38469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(2)'!$N$29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(2)'!$O$29:$S$29</c:f>
              <c:numCache>
                <c:formatCode>0.0</c:formatCode>
                <c:ptCount val="5"/>
                <c:pt idx="0">
                  <c:v>49.837837837837839</c:v>
                </c:pt>
                <c:pt idx="1">
                  <c:v>42.794871794871796</c:v>
                </c:pt>
                <c:pt idx="2">
                  <c:v>46.625</c:v>
                </c:pt>
                <c:pt idx="3">
                  <c:v>48.60526315789474</c:v>
                </c:pt>
                <c:pt idx="4">
                  <c:v>39.128205128205131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C5-49FD-8590-B9DBA5E899D8}"/>
            </c:ext>
          </c:extLst>
        </c:ser>
        <c:ser>
          <c:idx val="1"/>
          <c:order val="1"/>
          <c:tx>
            <c:strRef>
              <c:f>'Katra teisa (2)'!$N$30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(2)'!$O$30:$S$30</c:f>
              <c:numCache>
                <c:formatCode>0.0</c:formatCode>
                <c:ptCount val="5"/>
                <c:pt idx="0">
                  <c:v>51.351351351351354</c:v>
                </c:pt>
                <c:pt idx="1">
                  <c:v>45.692307692307693</c:v>
                </c:pt>
                <c:pt idx="2">
                  <c:v>43.2</c:v>
                </c:pt>
                <c:pt idx="3">
                  <c:v>51.94736842105263</c:v>
                </c:pt>
                <c:pt idx="4">
                  <c:v>42.92307692307692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C5-49FD-8590-B9DBA5E899D8}"/>
            </c:ext>
          </c:extLst>
        </c:ser>
        <c:ser>
          <c:idx val="2"/>
          <c:order val="2"/>
          <c:tx>
            <c:strRef>
              <c:f>'Katra teisa (2)'!$N$31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(2)'!$O$31:$S$31</c:f>
              <c:numCache>
                <c:formatCode>0.0</c:formatCode>
                <c:ptCount val="5"/>
                <c:pt idx="0">
                  <c:v>32.135135135135137</c:v>
                </c:pt>
                <c:pt idx="1">
                  <c:v>27.589743589743591</c:v>
                </c:pt>
                <c:pt idx="2">
                  <c:v>30.324999999999999</c:v>
                </c:pt>
                <c:pt idx="3">
                  <c:v>28.578947368421051</c:v>
                </c:pt>
                <c:pt idx="4">
                  <c:v>24.051282051282051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C5-49FD-8590-B9DBA5E899D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(2)'!$D$32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(2)'!$E$32:$I$32</c:f>
              <c:numCache>
                <c:formatCode>General</c:formatCode>
                <c:ptCount val="5"/>
                <c:pt idx="0">
                  <c:v>15845</c:v>
                </c:pt>
                <c:pt idx="1">
                  <c:v>15844</c:v>
                </c:pt>
                <c:pt idx="2">
                  <c:v>13171</c:v>
                </c:pt>
                <c:pt idx="3">
                  <c:v>12201</c:v>
                </c:pt>
                <c:pt idx="4">
                  <c:v>12147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D-43B1-8CB6-37ABFD31D163}"/>
            </c:ext>
          </c:extLst>
        </c:ser>
        <c:ser>
          <c:idx val="1"/>
          <c:order val="1"/>
          <c:tx>
            <c:strRef>
              <c:f>'Katra teisa (2)'!$D$33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(2)'!$E$33:$I$33</c:f>
              <c:numCache>
                <c:formatCode>General</c:formatCode>
                <c:ptCount val="5"/>
                <c:pt idx="0">
                  <c:v>15147</c:v>
                </c:pt>
                <c:pt idx="1">
                  <c:v>13087</c:v>
                </c:pt>
                <c:pt idx="2">
                  <c:v>13446</c:v>
                </c:pt>
                <c:pt idx="3">
                  <c:v>12531</c:v>
                </c:pt>
                <c:pt idx="4">
                  <c:v>12014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D-43B1-8CB6-37ABFD31D163}"/>
            </c:ext>
          </c:extLst>
        </c:ser>
        <c:ser>
          <c:idx val="2"/>
          <c:order val="2"/>
          <c:tx>
            <c:strRef>
              <c:f>'Katra teisa (2)'!$D$34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(2)'!$E$34:$I$34</c:f>
              <c:numCache>
                <c:formatCode>General</c:formatCode>
                <c:ptCount val="5"/>
                <c:pt idx="0">
                  <c:v>8038</c:v>
                </c:pt>
                <c:pt idx="1">
                  <c:v>9448</c:v>
                </c:pt>
                <c:pt idx="2">
                  <c:v>8988</c:v>
                </c:pt>
                <c:pt idx="3">
                  <c:v>8655</c:v>
                </c:pt>
                <c:pt idx="4">
                  <c:v>8499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6D-43B1-8CB6-37ABFD31D1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(2)'!$N$32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(2)'!$O$32:$S$32</c:f>
              <c:numCache>
                <c:formatCode>0.0</c:formatCode>
                <c:ptCount val="5"/>
                <c:pt idx="0">
                  <c:v>163.35051546391753</c:v>
                </c:pt>
                <c:pt idx="1">
                  <c:v>160.04040404040404</c:v>
                </c:pt>
                <c:pt idx="2">
                  <c:v>138.6421052631579</c:v>
                </c:pt>
                <c:pt idx="3">
                  <c:v>129.79787234042553</c:v>
                </c:pt>
                <c:pt idx="4">
                  <c:v>130.61290322580646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33-4A78-82F4-B8EFBDD4FA7C}"/>
            </c:ext>
          </c:extLst>
        </c:ser>
        <c:ser>
          <c:idx val="1"/>
          <c:order val="1"/>
          <c:tx>
            <c:strRef>
              <c:f>'Katra teisa (2)'!$N$33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(2)'!$O$33:$S$33</c:f>
              <c:numCache>
                <c:formatCode>0.0</c:formatCode>
                <c:ptCount val="5"/>
                <c:pt idx="0">
                  <c:v>156.15463917525773</c:v>
                </c:pt>
                <c:pt idx="1">
                  <c:v>132.1919191919192</c:v>
                </c:pt>
                <c:pt idx="2">
                  <c:v>141.53684210526316</c:v>
                </c:pt>
                <c:pt idx="3">
                  <c:v>133.30851063829786</c:v>
                </c:pt>
                <c:pt idx="4">
                  <c:v>129.18279569892474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33-4A78-82F4-B8EFBDD4FA7C}"/>
            </c:ext>
          </c:extLst>
        </c:ser>
        <c:ser>
          <c:idx val="2"/>
          <c:order val="2"/>
          <c:tx>
            <c:strRef>
              <c:f>'Katra teisa (2)'!$N$34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(2)'!$O$34:$S$34</c:f>
              <c:numCache>
                <c:formatCode>0.0</c:formatCode>
                <c:ptCount val="5"/>
                <c:pt idx="0">
                  <c:v>82.865979381443296</c:v>
                </c:pt>
                <c:pt idx="1">
                  <c:v>95.434343434343432</c:v>
                </c:pt>
                <c:pt idx="2">
                  <c:v>94.610526315789471</c:v>
                </c:pt>
                <c:pt idx="3">
                  <c:v>92.074468085106389</c:v>
                </c:pt>
                <c:pt idx="4">
                  <c:v>91.387096774193552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33-4A78-82F4-B8EFBDD4FA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(2)'!$D$35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(2)'!$E$35:$I$35</c:f>
              <c:numCache>
                <c:formatCode>General</c:formatCode>
                <c:ptCount val="5"/>
                <c:pt idx="0">
                  <c:v>6343</c:v>
                </c:pt>
                <c:pt idx="1">
                  <c:v>5491</c:v>
                </c:pt>
                <c:pt idx="2">
                  <c:v>4230</c:v>
                </c:pt>
                <c:pt idx="3">
                  <c:v>3979</c:v>
                </c:pt>
                <c:pt idx="4">
                  <c:v>3948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F-4419-A8DC-88587B80B45A}"/>
            </c:ext>
          </c:extLst>
        </c:ser>
        <c:ser>
          <c:idx val="1"/>
          <c:order val="1"/>
          <c:tx>
            <c:strRef>
              <c:f>'Katra teisa (2)'!$D$36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(2)'!$E$36:$I$36</c:f>
              <c:numCache>
                <c:formatCode>General</c:formatCode>
                <c:ptCount val="5"/>
                <c:pt idx="0">
                  <c:v>5642</c:v>
                </c:pt>
                <c:pt idx="1">
                  <c:v>5234</c:v>
                </c:pt>
                <c:pt idx="2">
                  <c:v>4322</c:v>
                </c:pt>
                <c:pt idx="3">
                  <c:v>4287</c:v>
                </c:pt>
                <c:pt idx="4">
                  <c:v>3985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F-4419-A8DC-88587B80B45A}"/>
            </c:ext>
          </c:extLst>
        </c:ser>
        <c:ser>
          <c:idx val="2"/>
          <c:order val="2"/>
          <c:tx>
            <c:strRef>
              <c:f>'Katra teisa (2)'!$D$37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(2)'!$E$37:$I$37</c:f>
              <c:numCache>
                <c:formatCode>General</c:formatCode>
                <c:ptCount val="5"/>
                <c:pt idx="0">
                  <c:v>2840</c:v>
                </c:pt>
                <c:pt idx="1">
                  <c:v>2966</c:v>
                </c:pt>
                <c:pt idx="2">
                  <c:v>2871</c:v>
                </c:pt>
                <c:pt idx="3">
                  <c:v>2562</c:v>
                </c:pt>
                <c:pt idx="4">
                  <c:v>2525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8F-4419-A8DC-88587B80B45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Uzkr.1T!$AQ$4</c:f>
          <c:strCache>
            <c:ptCount val="1"/>
            <c:pt idx="0">
              <c:v>Uzkrātās lietas uz 1 tiesnesi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Uzkr.1T!$D$2:$H$2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Uzkr.1T!$D$33:$H$33</c:f>
              <c:numCache>
                <c:formatCode>0.0</c:formatCode>
                <c:ptCount val="5"/>
                <c:pt idx="0">
                  <c:v>50.868475991649269</c:v>
                </c:pt>
                <c:pt idx="1">
                  <c:v>52.185803757828808</c:v>
                </c:pt>
                <c:pt idx="2">
                  <c:v>50.318658280922435</c:v>
                </c:pt>
                <c:pt idx="3">
                  <c:v>49.41113490364026</c:v>
                </c:pt>
                <c:pt idx="4">
                  <c:v>49.426724137931032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C0-4C7A-9AA9-7BCC5A8409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(2)'!$N$35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(2)'!$O$35:$S$35</c:f>
              <c:numCache>
                <c:formatCode>0.0</c:formatCode>
                <c:ptCount val="5"/>
                <c:pt idx="0">
                  <c:v>218.72413793103448</c:v>
                </c:pt>
                <c:pt idx="1">
                  <c:v>183.03333333333333</c:v>
                </c:pt>
                <c:pt idx="2">
                  <c:v>145.86206896551724</c:v>
                </c:pt>
                <c:pt idx="3">
                  <c:v>132.63333333333333</c:v>
                </c:pt>
                <c:pt idx="4">
                  <c:v>127.35483870967742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2-4B63-A6DF-DD92FB570506}"/>
            </c:ext>
          </c:extLst>
        </c:ser>
        <c:ser>
          <c:idx val="1"/>
          <c:order val="1"/>
          <c:tx>
            <c:strRef>
              <c:f>'Katra teisa (2)'!$N$36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(2)'!$O$36:$S$36</c:f>
              <c:numCache>
                <c:formatCode>0.0</c:formatCode>
                <c:ptCount val="5"/>
                <c:pt idx="0">
                  <c:v>194.55172413793105</c:v>
                </c:pt>
                <c:pt idx="1">
                  <c:v>174.46666666666667</c:v>
                </c:pt>
                <c:pt idx="2">
                  <c:v>149.0344827586207</c:v>
                </c:pt>
                <c:pt idx="3">
                  <c:v>142.9</c:v>
                </c:pt>
                <c:pt idx="4">
                  <c:v>128.54838709677421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2-4B63-A6DF-DD92FB570506}"/>
            </c:ext>
          </c:extLst>
        </c:ser>
        <c:ser>
          <c:idx val="2"/>
          <c:order val="2"/>
          <c:tx>
            <c:strRef>
              <c:f>'Katra teisa (2)'!$N$37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(2)'!$O$37:$S$37</c:f>
              <c:numCache>
                <c:formatCode>0.0</c:formatCode>
                <c:ptCount val="5"/>
                <c:pt idx="0">
                  <c:v>97.931034482758619</c:v>
                </c:pt>
                <c:pt idx="1">
                  <c:v>98.86666666666666</c:v>
                </c:pt>
                <c:pt idx="2">
                  <c:v>99</c:v>
                </c:pt>
                <c:pt idx="3">
                  <c:v>85.4</c:v>
                </c:pt>
                <c:pt idx="4">
                  <c:v>81.451612903225808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2-4B63-A6DF-DD92FB5705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(2)'!$D$38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(2)'!$E$38:$I$38</c:f>
              <c:numCache>
                <c:formatCode>General</c:formatCode>
                <c:ptCount val="5"/>
                <c:pt idx="0">
                  <c:v>5157</c:v>
                </c:pt>
                <c:pt idx="1">
                  <c:v>4491</c:v>
                </c:pt>
                <c:pt idx="2">
                  <c:v>4192</c:v>
                </c:pt>
                <c:pt idx="3">
                  <c:v>4119</c:v>
                </c:pt>
                <c:pt idx="4">
                  <c:v>4302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E7-413A-A00A-2F91C30D3139}"/>
            </c:ext>
          </c:extLst>
        </c:ser>
        <c:ser>
          <c:idx val="1"/>
          <c:order val="1"/>
          <c:tx>
            <c:strRef>
              <c:f>'Katra teisa (2)'!$D$39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(2)'!$E$39:$I$39</c:f>
              <c:numCache>
                <c:formatCode>General</c:formatCode>
                <c:ptCount val="5"/>
                <c:pt idx="0">
                  <c:v>5057</c:v>
                </c:pt>
                <c:pt idx="1">
                  <c:v>4526</c:v>
                </c:pt>
                <c:pt idx="2">
                  <c:v>4264</c:v>
                </c:pt>
                <c:pt idx="3">
                  <c:v>4050</c:v>
                </c:pt>
                <c:pt idx="4">
                  <c:v>4188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E7-413A-A00A-2F91C30D3139}"/>
            </c:ext>
          </c:extLst>
        </c:ser>
        <c:ser>
          <c:idx val="2"/>
          <c:order val="2"/>
          <c:tx>
            <c:strRef>
              <c:f>'Katra teisa (2)'!$D$40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(2)'!$E$40:$I$40</c:f>
              <c:numCache>
                <c:formatCode>General</c:formatCode>
                <c:ptCount val="5"/>
                <c:pt idx="0">
                  <c:v>1497</c:v>
                </c:pt>
                <c:pt idx="1">
                  <c:v>1462</c:v>
                </c:pt>
                <c:pt idx="2">
                  <c:v>1389</c:v>
                </c:pt>
                <c:pt idx="3">
                  <c:v>1456</c:v>
                </c:pt>
                <c:pt idx="4">
                  <c:v>1570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E7-413A-A00A-2F91C30D313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(2)'!$N$38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(2)'!$O$38:$S$38</c:f>
              <c:numCache>
                <c:formatCode>0.0</c:formatCode>
                <c:ptCount val="5"/>
                <c:pt idx="0">
                  <c:v>151.6764705882353</c:v>
                </c:pt>
                <c:pt idx="1">
                  <c:v>136.09090909090909</c:v>
                </c:pt>
                <c:pt idx="2">
                  <c:v>135.2258064516129</c:v>
                </c:pt>
                <c:pt idx="3">
                  <c:v>132.87096774193549</c:v>
                </c:pt>
                <c:pt idx="4">
                  <c:v>143.4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B7-418B-915A-40F56B8CCBB4}"/>
            </c:ext>
          </c:extLst>
        </c:ser>
        <c:ser>
          <c:idx val="1"/>
          <c:order val="1"/>
          <c:tx>
            <c:strRef>
              <c:f>'Katra teisa (2)'!$N$39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(2)'!$O$39:$S$39</c:f>
              <c:numCache>
                <c:formatCode>0.0</c:formatCode>
                <c:ptCount val="5"/>
                <c:pt idx="0">
                  <c:v>148.73529411764707</c:v>
                </c:pt>
                <c:pt idx="1">
                  <c:v>137.15151515151516</c:v>
                </c:pt>
                <c:pt idx="2">
                  <c:v>137.54838709677421</c:v>
                </c:pt>
                <c:pt idx="3">
                  <c:v>130.64516129032259</c:v>
                </c:pt>
                <c:pt idx="4">
                  <c:v>139.6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B7-418B-915A-40F56B8CCBB4}"/>
            </c:ext>
          </c:extLst>
        </c:ser>
        <c:ser>
          <c:idx val="2"/>
          <c:order val="2"/>
          <c:tx>
            <c:strRef>
              <c:f>'Katra teisa (2)'!$N$40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(2)'!$O$40:$S$40</c:f>
              <c:numCache>
                <c:formatCode>0.0</c:formatCode>
                <c:ptCount val="5"/>
                <c:pt idx="0">
                  <c:v>44.029411764705884</c:v>
                </c:pt>
                <c:pt idx="1">
                  <c:v>44.303030303030305</c:v>
                </c:pt>
                <c:pt idx="2">
                  <c:v>44.806451612903224</c:v>
                </c:pt>
                <c:pt idx="3">
                  <c:v>46.967741935483872</c:v>
                </c:pt>
                <c:pt idx="4">
                  <c:v>52.333333333333336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B7-418B-915A-40F56B8CCBB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(2)'!$D$41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(2)'!$E$41:$I$41</c:f>
              <c:numCache>
                <c:formatCode>General</c:formatCode>
                <c:ptCount val="5"/>
                <c:pt idx="0">
                  <c:v>5434</c:v>
                </c:pt>
                <c:pt idx="1">
                  <c:v>5011</c:v>
                </c:pt>
                <c:pt idx="2">
                  <c:v>3969</c:v>
                </c:pt>
                <c:pt idx="3">
                  <c:v>3827</c:v>
                </c:pt>
                <c:pt idx="4">
                  <c:v>4150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D-46AC-B2E0-93D5321C0374}"/>
            </c:ext>
          </c:extLst>
        </c:ser>
        <c:ser>
          <c:idx val="1"/>
          <c:order val="1"/>
          <c:tx>
            <c:strRef>
              <c:f>'Katra teisa (2)'!$D$42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(2)'!$E$42:$I$42</c:f>
              <c:numCache>
                <c:formatCode>General</c:formatCode>
                <c:ptCount val="5"/>
                <c:pt idx="0">
                  <c:v>5382</c:v>
                </c:pt>
                <c:pt idx="1">
                  <c:v>4975</c:v>
                </c:pt>
                <c:pt idx="2">
                  <c:v>4120</c:v>
                </c:pt>
                <c:pt idx="3">
                  <c:v>4154</c:v>
                </c:pt>
                <c:pt idx="4">
                  <c:v>4051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D-46AC-B2E0-93D5321C0374}"/>
            </c:ext>
          </c:extLst>
        </c:ser>
        <c:ser>
          <c:idx val="2"/>
          <c:order val="2"/>
          <c:tx>
            <c:strRef>
              <c:f>'Katra teisa (2)'!$D$43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(2)'!$E$43:$I$43</c:f>
              <c:numCache>
                <c:formatCode>General</c:formatCode>
                <c:ptCount val="5"/>
                <c:pt idx="0">
                  <c:v>2019</c:v>
                </c:pt>
                <c:pt idx="1">
                  <c:v>2055</c:v>
                </c:pt>
                <c:pt idx="2">
                  <c:v>1904</c:v>
                </c:pt>
                <c:pt idx="3">
                  <c:v>1577</c:v>
                </c:pt>
                <c:pt idx="4">
                  <c:v>1661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D-46AC-B2E0-93D5321C037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(2)'!$N$41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(2)'!$O$41:$S$41</c:f>
              <c:numCache>
                <c:formatCode>0.0</c:formatCode>
                <c:ptCount val="5"/>
                <c:pt idx="0">
                  <c:v>159.8235294117647</c:v>
                </c:pt>
                <c:pt idx="1">
                  <c:v>147.38235294117646</c:v>
                </c:pt>
                <c:pt idx="2">
                  <c:v>120.27272727272727</c:v>
                </c:pt>
                <c:pt idx="3">
                  <c:v>127.56666666666666</c:v>
                </c:pt>
                <c:pt idx="4">
                  <c:v>143.10344827586206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F-4D2F-9F17-77DF8B80143E}"/>
            </c:ext>
          </c:extLst>
        </c:ser>
        <c:ser>
          <c:idx val="1"/>
          <c:order val="1"/>
          <c:tx>
            <c:strRef>
              <c:f>'Katra teisa (2)'!$N$42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(2)'!$O$42:$S$42</c:f>
              <c:numCache>
                <c:formatCode>0.0</c:formatCode>
                <c:ptCount val="5"/>
                <c:pt idx="0">
                  <c:v>158.29411764705881</c:v>
                </c:pt>
                <c:pt idx="1">
                  <c:v>146.3235294117647</c:v>
                </c:pt>
                <c:pt idx="2">
                  <c:v>124.84848484848484</c:v>
                </c:pt>
                <c:pt idx="3">
                  <c:v>138.46666666666667</c:v>
                </c:pt>
                <c:pt idx="4">
                  <c:v>139.68965517241378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F-4D2F-9F17-77DF8B80143E}"/>
            </c:ext>
          </c:extLst>
        </c:ser>
        <c:ser>
          <c:idx val="2"/>
          <c:order val="2"/>
          <c:tx>
            <c:strRef>
              <c:f>'Katra teisa (2)'!$N$43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(2)'!$O$43:$S$43</c:f>
              <c:numCache>
                <c:formatCode>0.0</c:formatCode>
                <c:ptCount val="5"/>
                <c:pt idx="0">
                  <c:v>59.382352941176471</c:v>
                </c:pt>
                <c:pt idx="1">
                  <c:v>60.441176470588232</c:v>
                </c:pt>
                <c:pt idx="2">
                  <c:v>57.696969696969695</c:v>
                </c:pt>
                <c:pt idx="3">
                  <c:v>52.56666666666667</c:v>
                </c:pt>
                <c:pt idx="4">
                  <c:v>57.275862068965516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DF-4D2F-9F17-77DF8B8014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(2)'!$D$44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(2)'!$E$44:$I$44</c:f>
              <c:numCache>
                <c:formatCode>General</c:formatCode>
                <c:ptCount val="5"/>
                <c:pt idx="0">
                  <c:v>4480</c:v>
                </c:pt>
                <c:pt idx="1">
                  <c:v>4042</c:v>
                </c:pt>
                <c:pt idx="2">
                  <c:v>3502</c:v>
                </c:pt>
                <c:pt idx="3">
                  <c:v>3102</c:v>
                </c:pt>
                <c:pt idx="4">
                  <c:v>3254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84-49DC-AB01-BC1606868134}"/>
            </c:ext>
          </c:extLst>
        </c:ser>
        <c:ser>
          <c:idx val="1"/>
          <c:order val="1"/>
          <c:tx>
            <c:strRef>
              <c:f>'Katra teisa (2)'!$D$45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(2)'!$E$45:$I$45</c:f>
              <c:numCache>
                <c:formatCode>General</c:formatCode>
                <c:ptCount val="5"/>
                <c:pt idx="0">
                  <c:v>4449</c:v>
                </c:pt>
                <c:pt idx="1">
                  <c:v>4061</c:v>
                </c:pt>
                <c:pt idx="2">
                  <c:v>3592</c:v>
                </c:pt>
                <c:pt idx="3">
                  <c:v>3335</c:v>
                </c:pt>
                <c:pt idx="4">
                  <c:v>3062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84-49DC-AB01-BC1606868134}"/>
            </c:ext>
          </c:extLst>
        </c:ser>
        <c:ser>
          <c:idx val="2"/>
          <c:order val="2"/>
          <c:tx>
            <c:strRef>
              <c:f>'Katra teisa (2)'!$D$46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(2)'!$E$46:$I$46</c:f>
              <c:numCache>
                <c:formatCode>General</c:formatCode>
                <c:ptCount val="5"/>
                <c:pt idx="0">
                  <c:v>1379</c:v>
                </c:pt>
                <c:pt idx="1">
                  <c:v>1361</c:v>
                </c:pt>
                <c:pt idx="2">
                  <c:v>1271</c:v>
                </c:pt>
                <c:pt idx="3">
                  <c:v>1038</c:v>
                </c:pt>
                <c:pt idx="4">
                  <c:v>1227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84-49DC-AB01-BC16068681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(2)'!$N$44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(2)'!$O$44:$S$44</c:f>
              <c:numCache>
                <c:formatCode>0.0</c:formatCode>
                <c:ptCount val="5"/>
                <c:pt idx="0">
                  <c:v>160</c:v>
                </c:pt>
                <c:pt idx="1">
                  <c:v>139.37931034482759</c:v>
                </c:pt>
                <c:pt idx="2">
                  <c:v>129.7037037037037</c:v>
                </c:pt>
                <c:pt idx="3">
                  <c:v>119.30769230769231</c:v>
                </c:pt>
                <c:pt idx="4">
                  <c:v>130.16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EF-4F4B-8652-D2830542D0C0}"/>
            </c:ext>
          </c:extLst>
        </c:ser>
        <c:ser>
          <c:idx val="1"/>
          <c:order val="1"/>
          <c:tx>
            <c:strRef>
              <c:f>'Katra teisa (2)'!$N$45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(2)'!$O$45:$S$45</c:f>
              <c:numCache>
                <c:formatCode>0.0</c:formatCode>
                <c:ptCount val="5"/>
                <c:pt idx="0">
                  <c:v>158.89285714285714</c:v>
                </c:pt>
                <c:pt idx="1">
                  <c:v>140.0344827586207</c:v>
                </c:pt>
                <c:pt idx="2">
                  <c:v>133.03703703703704</c:v>
                </c:pt>
                <c:pt idx="3">
                  <c:v>128.26923076923077</c:v>
                </c:pt>
                <c:pt idx="4">
                  <c:v>122.48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EF-4F4B-8652-D2830542D0C0}"/>
            </c:ext>
          </c:extLst>
        </c:ser>
        <c:ser>
          <c:idx val="2"/>
          <c:order val="2"/>
          <c:tx>
            <c:strRef>
              <c:f>'Katra teisa (2)'!$N$46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(2)'!$O$46:$S$46</c:f>
              <c:numCache>
                <c:formatCode>0.0</c:formatCode>
                <c:ptCount val="5"/>
                <c:pt idx="0">
                  <c:v>49.25</c:v>
                </c:pt>
                <c:pt idx="1">
                  <c:v>46.931034482758619</c:v>
                </c:pt>
                <c:pt idx="2">
                  <c:v>47.074074074074076</c:v>
                </c:pt>
                <c:pt idx="3">
                  <c:v>39.92307692307692</c:v>
                </c:pt>
                <c:pt idx="4">
                  <c:v>49.08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EF-4F4B-8652-D2830542D0C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(2)'!$D$47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(2)'!$E$47:$I$47</c:f>
              <c:numCache>
                <c:formatCode>General</c:formatCode>
                <c:ptCount val="5"/>
                <c:pt idx="0">
                  <c:v>7337</c:v>
                </c:pt>
                <c:pt idx="1">
                  <c:v>6863</c:v>
                </c:pt>
                <c:pt idx="2">
                  <c:v>5848</c:v>
                </c:pt>
                <c:pt idx="3">
                  <c:v>5504</c:v>
                </c:pt>
                <c:pt idx="4">
                  <c:v>5468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5C-4D37-97A6-68B24CF34A5B}"/>
            </c:ext>
          </c:extLst>
        </c:ser>
        <c:ser>
          <c:idx val="1"/>
          <c:order val="1"/>
          <c:tx>
            <c:strRef>
              <c:f>'Katra teisa (2)'!$D$48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(2)'!$E$48:$I$48</c:f>
              <c:numCache>
                <c:formatCode>General</c:formatCode>
                <c:ptCount val="5"/>
                <c:pt idx="0">
                  <c:v>7169</c:v>
                </c:pt>
                <c:pt idx="1">
                  <c:v>6815</c:v>
                </c:pt>
                <c:pt idx="2">
                  <c:v>6232</c:v>
                </c:pt>
                <c:pt idx="3">
                  <c:v>5327</c:v>
                </c:pt>
                <c:pt idx="4">
                  <c:v>5571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5C-4D37-97A6-68B24CF34A5B}"/>
            </c:ext>
          </c:extLst>
        </c:ser>
        <c:ser>
          <c:idx val="2"/>
          <c:order val="2"/>
          <c:tx>
            <c:strRef>
              <c:f>'Katra teisa (2)'!$D$49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(2)'!$E$49:$I$49</c:f>
              <c:numCache>
                <c:formatCode>General</c:formatCode>
                <c:ptCount val="5"/>
                <c:pt idx="0">
                  <c:v>2940</c:v>
                </c:pt>
                <c:pt idx="1">
                  <c:v>2987</c:v>
                </c:pt>
                <c:pt idx="2">
                  <c:v>2603</c:v>
                </c:pt>
                <c:pt idx="3">
                  <c:v>2778</c:v>
                </c:pt>
                <c:pt idx="4">
                  <c:v>2675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5C-4D37-97A6-68B24CF34A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(2)'!$N$47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(2)'!$O$47:$S$47</c:f>
              <c:numCache>
                <c:formatCode>0.0</c:formatCode>
                <c:ptCount val="5"/>
                <c:pt idx="0">
                  <c:v>149.73469387755102</c:v>
                </c:pt>
                <c:pt idx="1">
                  <c:v>140.0612244897959</c:v>
                </c:pt>
                <c:pt idx="2">
                  <c:v>121.83333333333333</c:v>
                </c:pt>
                <c:pt idx="3">
                  <c:v>117.1063829787234</c:v>
                </c:pt>
                <c:pt idx="4">
                  <c:v>121.51111111111111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D-4AE9-8351-6751DFBC2883}"/>
            </c:ext>
          </c:extLst>
        </c:ser>
        <c:ser>
          <c:idx val="1"/>
          <c:order val="1"/>
          <c:tx>
            <c:strRef>
              <c:f>'Katra teisa (2)'!$N$48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(2)'!$O$48:$S$48</c:f>
              <c:numCache>
                <c:formatCode>0.0</c:formatCode>
                <c:ptCount val="5"/>
                <c:pt idx="0">
                  <c:v>146.30612244897958</c:v>
                </c:pt>
                <c:pt idx="1">
                  <c:v>139.08163265306123</c:v>
                </c:pt>
                <c:pt idx="2">
                  <c:v>129.83333333333334</c:v>
                </c:pt>
                <c:pt idx="3">
                  <c:v>113.34042553191489</c:v>
                </c:pt>
                <c:pt idx="4">
                  <c:v>123.8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D-4AE9-8351-6751DFBC2883}"/>
            </c:ext>
          </c:extLst>
        </c:ser>
        <c:ser>
          <c:idx val="2"/>
          <c:order val="2"/>
          <c:tx>
            <c:strRef>
              <c:f>'Katra teisa (2)'!$N$49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(2)'!$O$49:$S$49</c:f>
              <c:numCache>
                <c:formatCode>0.0</c:formatCode>
                <c:ptCount val="5"/>
                <c:pt idx="0">
                  <c:v>60</c:v>
                </c:pt>
                <c:pt idx="1">
                  <c:v>60.95918367346939</c:v>
                </c:pt>
                <c:pt idx="2">
                  <c:v>54.229166666666664</c:v>
                </c:pt>
                <c:pt idx="3">
                  <c:v>59.106382978723403</c:v>
                </c:pt>
                <c:pt idx="4">
                  <c:v>59.444444444444443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AD-4AE9-8351-6751DFBC288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</a:t>
            </a:r>
            <a:r>
              <a:rPr lang="lv-LV" baseline="0"/>
              <a:t> l</a:t>
            </a:r>
            <a:r>
              <a:rPr lang="lv-LV"/>
              <a:t>ietu kopskaits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(2)'!$D$50</c:f>
              <c:strCache>
                <c:ptCount val="1"/>
                <c:pt idx="0">
                  <c:v>Saņemts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(2)'!$E$50:$I$50</c:f>
              <c:numCache>
                <c:formatCode>General</c:formatCode>
                <c:ptCount val="5"/>
                <c:pt idx="2">
                  <c:v>368</c:v>
                </c:pt>
                <c:pt idx="3">
                  <c:v>422</c:v>
                </c:pt>
                <c:pt idx="4">
                  <c:v>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42-415B-94C1-CDE69D71C94E}"/>
            </c:ext>
          </c:extLst>
        </c:ser>
        <c:ser>
          <c:idx val="1"/>
          <c:order val="1"/>
          <c:tx>
            <c:strRef>
              <c:f>'Katra teisa (2)'!$D$51</c:f>
              <c:strCache>
                <c:ptCount val="1"/>
                <c:pt idx="0">
                  <c:v>Izskatīts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(2)'!$E$51:$I$51</c:f>
              <c:numCache>
                <c:formatCode>General</c:formatCode>
                <c:ptCount val="5"/>
                <c:pt idx="2">
                  <c:v>193</c:v>
                </c:pt>
                <c:pt idx="3">
                  <c:v>353</c:v>
                </c:pt>
                <c:pt idx="4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42-415B-94C1-CDE69D71C94E}"/>
            </c:ext>
          </c:extLst>
        </c:ser>
        <c:ser>
          <c:idx val="2"/>
          <c:order val="2"/>
          <c:tx>
            <c:strRef>
              <c:f>'Katra teisa (2)'!$D$52</c:f>
              <c:strCache>
                <c:ptCount val="1"/>
                <c:pt idx="0">
                  <c:v>Uzkrāts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(2)'!$E$1:$I$1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(2)'!$E$52:$I$52</c:f>
              <c:numCache>
                <c:formatCode>General</c:formatCode>
                <c:ptCount val="5"/>
                <c:pt idx="2">
                  <c:v>174</c:v>
                </c:pt>
                <c:pt idx="3">
                  <c:v>243</c:v>
                </c:pt>
                <c:pt idx="4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42-415B-94C1-CDE69D71C9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Vid.term.!$AQ$4</c:f>
          <c:strCache>
            <c:ptCount val="1"/>
            <c:pt idx="0">
              <c:v>Lietu izskatīšanas vidējais termiņš (m)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Vid.term.!$D$2:$H$2</c:f>
              <c:strCache>
                <c:ptCount val="5"/>
                <c:pt idx="0">
                  <c:v>Vid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Vid.term.!$D$33:$H$33</c:f>
              <c:numCache>
                <c:formatCode>0.00</c:formatCode>
                <c:ptCount val="5"/>
                <c:pt idx="0">
                  <c:v>5.623802027090262</c:v>
                </c:pt>
                <c:pt idx="1">
                  <c:v>5.5695633720671553</c:v>
                </c:pt>
                <c:pt idx="2">
                  <c:v>5.9831361541643373</c:v>
                </c:pt>
                <c:pt idx="3">
                  <c:v>6.676567853435178</c:v>
                </c:pt>
                <c:pt idx="4">
                  <c:v>6.5341905792768458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7C-474D-99AB-33968A9977C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  <c:min val="3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/>
    </a:solidFill>
    <a:ln w="9525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Tiesvedības lietas uz 1 tiesnesi</a:t>
            </a:r>
          </a:p>
        </c:rich>
      </c:tx>
      <c:layout>
        <c:manualLayout>
          <c:xMode val="edge"/>
          <c:yMode val="edge"/>
          <c:x val="0.40878334033938063"/>
          <c:y val="1.219047180245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'Katra teisa (2)'!$N$50</c:f>
              <c:strCache>
                <c:ptCount val="1"/>
                <c:pt idx="0">
                  <c:v>Saņemts uz 1.T.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(2)'!$O$50:$S$50</c:f>
              <c:numCache>
                <c:formatCode>General</c:formatCode>
                <c:ptCount val="5"/>
                <c:pt idx="2" formatCode="0.0">
                  <c:v>40.888888888888886</c:v>
                </c:pt>
                <c:pt idx="3" formatCode="0.0">
                  <c:v>42.2</c:v>
                </c:pt>
                <c:pt idx="4" formatCode="0.0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3E-44CA-896D-A1C8B68FE2A5}"/>
            </c:ext>
          </c:extLst>
        </c:ser>
        <c:ser>
          <c:idx val="1"/>
          <c:order val="1"/>
          <c:tx>
            <c:strRef>
              <c:f>'Katra teisa (2)'!$N$51</c:f>
              <c:strCache>
                <c:ptCount val="1"/>
                <c:pt idx="0">
                  <c:v>Izskatīts uz 1.T.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(2)'!$O$51:$S$51</c:f>
              <c:numCache>
                <c:formatCode>General</c:formatCode>
                <c:ptCount val="5"/>
                <c:pt idx="2" formatCode="0.0">
                  <c:v>21.444444444444443</c:v>
                </c:pt>
                <c:pt idx="3" formatCode="0.0">
                  <c:v>35.299999999999997</c:v>
                </c:pt>
                <c:pt idx="4" formatCode="0.0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3E-44CA-896D-A1C8B68FE2A5}"/>
            </c:ext>
          </c:extLst>
        </c:ser>
        <c:ser>
          <c:idx val="2"/>
          <c:order val="2"/>
          <c:tx>
            <c:strRef>
              <c:f>'Katra teisa (2)'!$N$52</c:f>
              <c:strCache>
                <c:ptCount val="1"/>
                <c:pt idx="0">
                  <c:v>Uzkrāts uz 1.T.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'Katra teisa (2)'!$O$1:$S$1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'Katra teisa (2)'!$O$52:$S$52</c:f>
              <c:numCache>
                <c:formatCode>General</c:formatCode>
                <c:ptCount val="5"/>
                <c:pt idx="2" formatCode="0.0">
                  <c:v>19.333333333333332</c:v>
                </c:pt>
                <c:pt idx="3" formatCode="0.0">
                  <c:v>24.3</c:v>
                </c:pt>
                <c:pt idx="4" formatCode="0.0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3E-44CA-896D-A1C8B68FE2A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8361376"/>
        <c:axId val="1061322864"/>
      </c:lineChart>
      <c:catAx>
        <c:axId val="11783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1322864"/>
        <c:crosses val="autoZero"/>
        <c:auto val="1"/>
        <c:lblAlgn val="ctr"/>
        <c:lblOffset val="100"/>
        <c:noMultiLvlLbl val="0"/>
      </c:catAx>
      <c:valAx>
        <c:axId val="106132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3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CR!$AQ$4</c:f>
          <c:strCache>
            <c:ptCount val="1"/>
            <c:pt idx="0">
              <c:v>Caurlaidība (tiesvedības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CR!$D$2:$H$2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CR!$D$33:$H$33</c:f>
              <c:numCache>
                <c:formatCode>0.00</c:formatCode>
                <c:ptCount val="5"/>
                <c:pt idx="0">
                  <c:v>0.96564040910912485</c:v>
                </c:pt>
                <c:pt idx="1">
                  <c:v>0.9597108795644419</c:v>
                </c:pt>
                <c:pt idx="2">
                  <c:v>1.0157352026925632</c:v>
                </c:pt>
                <c:pt idx="3">
                  <c:v>1.019674741271466</c:v>
                </c:pt>
                <c:pt idx="4">
                  <c:v>0.98917629792698591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1F-4CE4-917C-2305AB74A81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  <c:max val="1.05"/>
          <c:min val="0.75000000000000011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/>
    </a:solidFill>
    <a:ln w="9525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Saņ.L!$AQ$5</c:f>
          <c:strCache>
            <c:ptCount val="1"/>
            <c:pt idx="0">
              <c:v>Saņemtās lietas (bezstrīdus l.)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Saņ.L!$D$2:$H$2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Saņ.L!$D$34:$H$34</c:f>
              <c:numCache>
                <c:formatCode>General</c:formatCode>
                <c:ptCount val="5"/>
                <c:pt idx="0">
                  <c:v>44333</c:v>
                </c:pt>
                <c:pt idx="1">
                  <c:v>59192</c:v>
                </c:pt>
                <c:pt idx="2">
                  <c:v>76207</c:v>
                </c:pt>
                <c:pt idx="3">
                  <c:v>86538</c:v>
                </c:pt>
                <c:pt idx="4">
                  <c:v>83986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86-4548-94F3-2B06975EF1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2264335"/>
        <c:axId val="286258431"/>
      </c:lineChart>
      <c:catAx>
        <c:axId val="472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258431"/>
        <c:crosses val="autoZero"/>
        <c:auto val="1"/>
        <c:lblAlgn val="ctr"/>
        <c:lblOffset val="100"/>
        <c:noMultiLvlLbl val="0"/>
      </c:catAx>
      <c:valAx>
        <c:axId val="28625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72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13.02.2024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13.02.2024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3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6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759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033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4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772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812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8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9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9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1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hards.Veinbergs@at.gov.l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vintage weighing scales" id="5" name="Picture 4">
            <a:extLst>
              <a:ext uri="{FF2B5EF4-FFF2-40B4-BE49-F238E27FC236}">
                <a16:creationId xmlns:a16="http://schemas.microsoft.com/office/drawing/2014/main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" r="49" t="110"/>
          <a:stretch/>
        </p:blipFill>
        <p:spPr>
          <a:xfrm>
            <a:off x="0" y="0"/>
            <a:ext cx="12192000" cy="6873288"/>
          </a:xfrm>
          <a:prstGeom prst="rect">
            <a:avLst/>
          </a:prstGeom>
        </p:spPr>
      </p:pic>
      <p:sp>
        <p:nvSpPr>
          <p:cNvPr id="6" name="Apakšvirsraksts 2">
            <a:extLst>
              <a:ext uri="{FF2B5EF4-FFF2-40B4-BE49-F238E27FC236}">
                <a16:creationId xmlns:a16="http://schemas.microsoft.com/office/drawing/2014/main" id="{B6DCECC1-AD48-CF9B-B646-8131A67AE405}"/>
              </a:ext>
            </a:extLst>
          </p:cNvPr>
          <p:cNvSpPr txBox="1">
            <a:spLocks/>
          </p:cNvSpPr>
          <p:nvPr/>
        </p:nvSpPr>
        <p:spPr bwMode="gray">
          <a:xfrm>
            <a:off x="672517" y="5646559"/>
            <a:ext cx="2414632" cy="870362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>
            <a:lvl1pPr algn="l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cap="all" i="0" kern="1200" sz="18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lv-LV" sz="1500">
                <a:solidFill>
                  <a:schemeClr val="bg1"/>
                </a:solidFill>
              </a:rPr>
              <a:t>Rihards Veinbergs</a:t>
            </a:r>
          </a:p>
          <a:p>
            <a:pPr>
              <a:spcBef>
                <a:spcPts val="0"/>
              </a:spcBef>
            </a:pPr>
            <a:r>
              <a:rPr cap="none" dirty="0" err="1" lang="lv-LV" sz="1200">
                <a:solidFill>
                  <a:schemeClr val="bg1"/>
                </a:solidFill>
                <a:hlinkClick r:id="rId4"/>
              </a:rPr>
              <a:t>Rihards.Veinbergs@at.gov.lv</a:t>
            </a:r>
            <a:r>
              <a:rPr cap="none" dirty="0" lang="lv-LV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pakšvirsraksts 2">
            <a:extLst>
              <a:ext uri="{FF2B5EF4-FFF2-40B4-BE49-F238E27FC236}">
                <a16:creationId xmlns:a16="http://schemas.microsoft.com/office/drawing/2014/main" id="{D3A120F8-E4D6-83D4-25FD-36FFD3E202A1}"/>
              </a:ext>
            </a:extLst>
          </p:cNvPr>
          <p:cNvSpPr txBox="1">
            <a:spLocks/>
          </p:cNvSpPr>
          <p:nvPr/>
        </p:nvSpPr>
        <p:spPr>
          <a:xfrm>
            <a:off x="9840287" y="4999839"/>
            <a:ext cx="1744910" cy="1259116"/>
          </a:xfrm>
          <a:prstGeom prst="rect">
            <a:avLst/>
          </a:prstGeom>
        </p:spPr>
        <p:txBody>
          <a:bodyPr anchor="t" bIns="45720" lIns="91440" rIns="91440" rtlCol="0" tIns="45720" vert="horz">
            <a:normAutofit fontScale="85000" lnSpcReduction="20000"/>
          </a:bodyPr>
          <a:lstStyle>
            <a:lvl1pPr algn="l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cap="all" i="0" kern="1200" sz="1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b="0" i="0"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b="1" dirty="0" lang="lv-LV">
                <a:solidFill>
                  <a:schemeClr val="bg1"/>
                </a:solidFill>
              </a:rPr>
              <a:t>Tieslietu</a:t>
            </a:r>
          </a:p>
          <a:p>
            <a:pPr algn="r"/>
            <a:r>
              <a:rPr b="1" dirty="0" lang="lv-LV">
                <a:solidFill>
                  <a:schemeClr val="bg1"/>
                </a:solidFill>
              </a:rPr>
              <a:t>Padomes</a:t>
            </a:r>
          </a:p>
          <a:p>
            <a:pPr algn="r"/>
            <a:r>
              <a:rPr b="1" dirty="0" lang="lv-LV">
                <a:solidFill>
                  <a:schemeClr val="bg1"/>
                </a:solidFill>
              </a:rPr>
              <a:t>Sekretariāts</a:t>
            </a:r>
          </a:p>
          <a:p>
            <a:pPr algn="r"/>
            <a:r>
              <a:rPr dirty="0" lang="lv-LV">
                <a:solidFill>
                  <a:schemeClr val="bg1"/>
                </a:solidFill>
              </a:rPr>
              <a:t>09.02.2024.</a:t>
            </a:r>
          </a:p>
          <a:p>
            <a:pPr algn="r"/>
            <a:endParaRPr dirty="0" lang="lv-LV">
              <a:solidFill>
                <a:schemeClr val="bg1"/>
              </a:solidFill>
            </a:endParaRPr>
          </a:p>
          <a:p>
            <a:endParaRPr dirty="0" lang="lv-LV">
              <a:solidFill>
                <a:schemeClr val="bg1"/>
              </a:solidFill>
            </a:endParaRPr>
          </a:p>
        </p:txBody>
      </p:sp>
      <p:sp>
        <p:nvSpPr>
          <p:cNvPr id="14" name="Virsraksts 1">
            <a:extLst>
              <a:ext uri="{FF2B5EF4-FFF2-40B4-BE49-F238E27FC236}">
                <a16:creationId xmlns:a16="http://schemas.microsoft.com/office/drawing/2014/main" id="{09EB236B-B2C8-3606-7873-AF59961F15F6}"/>
              </a:ext>
            </a:extLst>
          </p:cNvPr>
          <p:cNvSpPr txBox="1">
            <a:spLocks/>
          </p:cNvSpPr>
          <p:nvPr/>
        </p:nvSpPr>
        <p:spPr bwMode="gray">
          <a:xfrm>
            <a:off x="904052" y="947441"/>
            <a:ext cx="8827245" cy="2131319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457200" eaLnBrk="1" hangingPunct="1" latinLnBrk="0" rtl="0">
              <a:spcBef>
                <a:spcPct val="0"/>
              </a:spcBef>
              <a:buNone/>
              <a:defRPr b="0" i="0" kern="1200" sz="5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b="1" dirty="0" lang="lv-LV" sz="3600">
                <a:ea charset="0" panose="02020603050405020304" pitchFamily="18" typeface="Times New Roman"/>
              </a:rPr>
              <a:t>Tiesu darbības rādītāji</a:t>
            </a:r>
          </a:p>
          <a:p>
            <a:pPr>
              <a:lnSpc>
                <a:spcPct val="90000"/>
              </a:lnSpc>
            </a:pPr>
            <a:r>
              <a:rPr b="1" dirty="0" lang="lv-LV" sz="3600"/>
              <a:t>2019-2023</a:t>
            </a: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Saņemtās bezstrīdus 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8739E6-246C-4D6E-9E8A-DAEF938A143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A9FE82-8CE6-4630-9ECF-120DEC79B59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996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375A-4D3B-76BA-CF5F-1AED8B0E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3AE5-DC50-7E7E-B5AB-31CECA68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Izskatītās bezstrīdus 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336129-17F3-4C99-B320-6A69D13C97F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321160-3DA7-4914-BD2A-630FBF76CA5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945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Uzkrātās bezstrīdus 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290B0A-47F6-4CE7-B39B-0CED73AA1A8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3A1CF1-151E-47A9-B5F6-DA33C208803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844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901C7-884D-C045-C021-13AED54E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8C0C-7970-C6D5-40FD-E2DE92D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23486" cy="706964"/>
          </a:xfrm>
        </p:spPr>
        <p:txBody>
          <a:bodyPr/>
          <a:lstStyle/>
          <a:p>
            <a:r>
              <a:rPr lang="lv-LV" dirty="0"/>
              <a:t>Bezstrīdus lietu Caurlaidība un Dispozīcija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A3438C-B740-40D1-B169-16BC94651F2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FEC576-BE1D-4AA1-B36E-101D96CF3EF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3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8E95-50CA-A0BA-301F-C3C34500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Zemesgrāmatu</a:t>
            </a:r>
            <a:br>
              <a:rPr lang="lv-LV" sz="3600" b="1" dirty="0"/>
            </a:br>
            <a:r>
              <a:rPr lang="lv-LV" sz="3600" b="1" dirty="0"/>
              <a:t>lietas</a:t>
            </a:r>
          </a:p>
        </p:txBody>
      </p:sp>
      <p:pic>
        <p:nvPicPr>
          <p:cNvPr id="4" name="Graphic 3" descr="Suburban scene">
            <a:extLst>
              <a:ext uri="{FF2B5EF4-FFF2-40B4-BE49-F238E27FC236}">
                <a16:creationId xmlns:a16="http://schemas.microsoft.com/office/drawing/2014/main" id="{6468F1D6-399D-7E85-D7E0-EE917CFE35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8207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Izskatītās zemesgrāmatu 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FCA9FB-65B1-48C0-9AAA-964BC001BA2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4733D2-0869-44E8-8BE9-216FAD141F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6533330"/>
              </p:ext>
            </p:extLst>
          </p:nvPr>
        </p:nvGraphicFramePr>
        <p:xfrm>
          <a:off x="6211887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251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8E95-50CA-A0BA-301F-C3C34500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Pirmā instance</a:t>
            </a:r>
            <a:br>
              <a:rPr lang="lv-LV" sz="3600" b="1" dirty="0"/>
            </a:br>
            <a:r>
              <a:rPr lang="lv-LV" sz="1400" b="1" dirty="0"/>
              <a:t>(tikai tiesvedības lietas)</a:t>
            </a:r>
            <a:endParaRPr lang="lv-LV" sz="3600" b="1" dirty="0"/>
          </a:p>
        </p:txBody>
      </p:sp>
      <p:pic>
        <p:nvPicPr>
          <p:cNvPr id="4" name="Graphic 3" descr="Judge">
            <a:extLst>
              <a:ext uri="{FF2B5EF4-FFF2-40B4-BE49-F238E27FC236}">
                <a16:creationId xmlns:a16="http://schemas.microsoft.com/office/drawing/2014/main" id="{359AA1FC-039F-9338-705F-ECC65FD8BB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535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Pirmā instance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405EEC-4EB8-487D-99B4-5C895A0920C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2E456FD-2531-4F6C-B3E1-12F9A23B68B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88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Pirmā instance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93A496-374C-4B18-A5AF-411D5E848FC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107E8B-305C-454C-9173-949038B7F5B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A6F3E5-3DB2-B9D7-660B-F24761EB24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955" y="6487362"/>
            <a:ext cx="322384" cy="1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Pirmā instance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3E4173-35B6-48FB-BE8A-277054FDD12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5FF0C2-C37B-47B2-98D9-C4DF5EDAB4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41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8E95-50CA-A0BA-301F-C3C34500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2023.gada</a:t>
            </a:r>
            <a:br>
              <a:rPr lang="lv-LV" sz="3600" b="1" dirty="0"/>
            </a:br>
            <a:r>
              <a:rPr lang="lv-LV" sz="3600" b="1" dirty="0"/>
              <a:t>Tiesu darbības rādītāji</a:t>
            </a:r>
          </a:p>
        </p:txBody>
      </p:sp>
      <p:pic>
        <p:nvPicPr>
          <p:cNvPr id="5" name="Graphic 4" descr="Upward trend">
            <a:extLst>
              <a:ext uri="{FF2B5EF4-FFF2-40B4-BE49-F238E27FC236}">
                <a16:creationId xmlns:a16="http://schemas.microsoft.com/office/drawing/2014/main" id="{60C12197-481C-1628-C058-ED0D2D3B42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3922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8E95-50CA-A0BA-301F-C3C34500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Apelācija</a:t>
            </a:r>
            <a:br>
              <a:rPr lang="lv-LV" sz="3600" b="1" dirty="0"/>
            </a:b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(tikai tiesvedības lietas)</a:t>
            </a:r>
            <a:endParaRPr lang="lv-LV" sz="3600" b="1" dirty="0"/>
          </a:p>
        </p:txBody>
      </p:sp>
      <p:pic>
        <p:nvPicPr>
          <p:cNvPr id="4" name="Graphic 3" descr="Gavel">
            <a:extLst>
              <a:ext uri="{FF2B5EF4-FFF2-40B4-BE49-F238E27FC236}">
                <a16:creationId xmlns:a16="http://schemas.microsoft.com/office/drawing/2014/main" id="{F93F91B7-937B-ECE4-DB55-5C99DC48B9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8207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Apelācija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A7E243-2C29-4058-A0C3-53251C44DFC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6AAF6C-E4FD-4344-95C3-FFD7AE2235C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13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Apelācija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831424-16C1-48D3-BE96-8A70AECD900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A6E2AA-E6DA-4F20-A8D7-F3872F00337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ED02C18-1E5F-829E-1A51-CCCDA10314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955" y="6487362"/>
            <a:ext cx="322384" cy="1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Apelācija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CC1A70-7E64-477C-8FF2-1F369D750D6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8D361B-29C5-44DD-891F-926C80F8511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87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8E95-50CA-A0BA-301F-C3C34500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Kasācija</a:t>
            </a:r>
            <a:br>
              <a:rPr lang="lv-LV" sz="3600" b="1" dirty="0"/>
            </a:b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(tikai tiesvedības lietas)</a:t>
            </a:r>
            <a:endParaRPr lang="lv-LV" sz="3600" b="1" dirty="0"/>
          </a:p>
        </p:txBody>
      </p:sp>
      <p:pic>
        <p:nvPicPr>
          <p:cNvPr id="5" name="Graphic 4" descr="Syncing cloud">
            <a:extLst>
              <a:ext uri="{FF2B5EF4-FFF2-40B4-BE49-F238E27FC236}">
                <a16:creationId xmlns:a16="http://schemas.microsoft.com/office/drawing/2014/main" id="{E31D6609-0F63-2B5F-0834-E06A172FA8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48928" y="29051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Kasācija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915BD2-107E-465A-AF41-429EEEFB2F2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43B517-BFF2-43B4-A840-D31B092208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131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Kasācija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409272-B9AF-46A5-8988-BDD10018CF4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6E8791-7274-48FB-BE39-F6001A40F68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434A67D-3B5C-B3D7-EBCA-04931BFEBD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955" y="6487362"/>
            <a:ext cx="322384" cy="1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4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Kasācija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996BF4-9D78-4BCB-A3D7-8F662A756A9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8DFE84-BC8B-4E64-A4FF-534F7AAD6E9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779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08ED-8F7C-11C9-3CD7-9BD1166B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3964-6630-D059-E3C9-425B6C95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Individuālas tiesas</a:t>
            </a:r>
            <a:br>
              <a:rPr lang="lv-LV" sz="3600" b="1" dirty="0"/>
            </a:b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(tikai tiesvedības lietas)</a:t>
            </a:r>
            <a:endParaRPr lang="lv-LV" sz="3600" b="1" dirty="0"/>
          </a:p>
        </p:txBody>
      </p:sp>
      <p:pic>
        <p:nvPicPr>
          <p:cNvPr id="4" name="Graphic 3" descr="Court">
            <a:extLst>
              <a:ext uri="{FF2B5EF4-FFF2-40B4-BE49-F238E27FC236}">
                <a16:creationId xmlns:a16="http://schemas.microsoft.com/office/drawing/2014/main" id="{5C965769-3D5D-78FC-2419-C7EC950500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8207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Senāta ALD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40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6E8E8-9672-A292-194E-3E252FBE77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0" y="0"/>
            <a:ext cx="9302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1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FC470-FC19-EE60-1453-C5B1BDE8D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1996-73CC-EAA7-3D2C-9E83869A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Senāta CLD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69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F86F5-9506-BDD9-DF47-1E51DCCA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F0DD-FEAD-9B4F-FE49-13E3FD16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Senāta KLD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910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2AB9D-5DCC-E13E-7411-E8F52793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FBA7-43FF-4B8C-3D23-B5821B65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Administratīvā apgabaltiesa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235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E2472-1F9F-324C-B756-CBDA12FD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D8DF-E68A-B81F-C1E3-FA645CCE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Rīgas apgabaltiesa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9194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83FDD-C2A6-BCBC-54AA-33F03E3C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5AE6-C1DD-FE1D-66FB-E16CF66C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Kurzemes apgabaltiesa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568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688B4-1A05-D840-D68A-6B820F1B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6074-7627-3212-B7F2-FCFA3235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Latgales apgabaltiesa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0641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325A-8429-AF10-811E-20BDFCE4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AA6B-EAEE-520C-C9E4-E5C472AE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Vidzemes apgabaltiesa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763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D9966-32FC-09D9-4AAE-6C4B6503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AD09-CC35-302F-76B0-BDC2187F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Zemgales apgabaltiesa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9533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FC25-6AE0-2DDC-5ABD-7F13D8222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3014-EED0-9997-0CBB-85931040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Administratīvā rajona tiesa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172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EA8C5-85B2-27C5-AFE0-9BE9A5AB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F9C5-B12F-A3E0-F35E-6C3BE53C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Rīgas pilsētas 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68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8E95-50CA-A0BA-301F-C3C34500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Tiesvedības</a:t>
            </a:r>
            <a:br>
              <a:rPr lang="lv-LV" sz="3600" b="1" dirty="0"/>
            </a:br>
            <a:r>
              <a:rPr lang="lv-LV" sz="3600" b="1" dirty="0"/>
              <a:t>lietas</a:t>
            </a:r>
          </a:p>
        </p:txBody>
      </p:sp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id="{F8D1033F-A75D-FC15-EF85-6D4DE55C50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637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1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3351-4E17-1A78-26BF-E0AFFF97F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5CFF-4BDE-4BE8-ADAB-0BD7467A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Rīgas rajona 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0561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1072-4FFA-67BD-6388-0C04BF454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9FAE-3F17-4891-C32C-DA2A7911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Kurzemes rajona 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037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ADF1F-EE6D-F056-0CC5-0C8B1E437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3AED-238F-E608-38BA-91FDEFE5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Latgales rajona 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119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D69A3-8BCE-04AF-48CA-2268B8A23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6E58-FDC3-187F-6E2D-4419AC37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Vidzemes rajona 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1300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9EA7A-FCFA-E333-0383-4B72BE87C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3A54-04BD-DCF0-80F0-FA59FE27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Zemgales rajona tiesa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3173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4046F-75FB-88F6-5629-F6189C753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E1D-64E9-2015-225C-7D32A0E6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Ekonomisko lietu tiesa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965BE6-FD91-38EB-CE18-5D5183EEDC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B292FB-6329-4751-B142-0B97EB90E05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374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7695B-9BC5-0B88-4992-CD64E54C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6E95-3CAC-B113-4BC9-EAA78F5B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Analīze</a:t>
            </a:r>
          </a:p>
        </p:txBody>
      </p:sp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43AAB3D1-AF7E-89E8-C3A0-7BBED8DA2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41031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6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E817-B26B-BA7F-3715-F5E942EE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B9F9E-B99D-E1C9-7AC4-C170CB36A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21" y="0"/>
            <a:ext cx="9553442" cy="68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ADB5-FEF6-25C3-4B5F-7F445DAB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67E2C1-9D00-C580-C246-80C0B78AD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23" y="735748"/>
            <a:ext cx="10275277" cy="56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64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1F3E-8D52-B4AF-811E-A2E6794A6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Pateicos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18401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Saņemtās tiesvedības lietas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F099223-9896-4023-BBDC-D6F94E62BC1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2183438-B2A7-4303-8CE8-B371862D7E8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66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Izskatītās tiesvedības 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76032C-3196-4101-8540-63AB31FCF68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014DC2-2CA5-47E8-84F1-28DE77E92E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72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Uzkrātās tiesvedības 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2AAB02-0524-4407-B7C6-4A43EFC7734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1291EA-7B12-4AA1-B083-10FAF12D65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4048765"/>
              </p:ext>
            </p:extLst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132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BD2-E919-4080-27D8-BB41890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54246" cy="706964"/>
          </a:xfrm>
        </p:spPr>
        <p:txBody>
          <a:bodyPr/>
          <a:lstStyle/>
          <a:p>
            <a:r>
              <a:rPr lang="lv-LV" dirty="0"/>
              <a:t>Tiesvedības lietu Termiņi un Caurlaidība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FFD33C-32BE-43E4-A5DD-7C0C1A2B693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8588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91DD08-2C9D-4D0A-87CC-CCCDD1F40D4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341563"/>
          <a:ext cx="585152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011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8E95-50CA-A0BA-301F-C3C34500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/>
              <a:t>Bezstrīdus </a:t>
            </a:r>
            <a:br>
              <a:rPr lang="lv-LV" sz="3600" b="1" dirty="0"/>
            </a:br>
            <a:r>
              <a:rPr lang="lv-LV" sz="3600" b="1" dirty="0"/>
              <a:t>lietas</a:t>
            </a: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AB82A9FF-ED42-83E3-3405-A103925E9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39225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9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6669</TotalTime>
  <Words>283</Words>
  <Application>Microsoft Office PowerPoint</Application>
  <PresentationFormat>Widescreen</PresentationFormat>
  <Paragraphs>88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2023.gada Tiesu darbības rādītāji</vt:lpstr>
      <vt:lpstr>PowerPoint Presentation</vt:lpstr>
      <vt:lpstr>Tiesvedības lietas</vt:lpstr>
      <vt:lpstr>Saņemtās tiesvedības lietas</vt:lpstr>
      <vt:lpstr>Izskatītās tiesvedības lietas</vt:lpstr>
      <vt:lpstr>Uzkrātās tiesvedības lietas</vt:lpstr>
      <vt:lpstr>Tiesvedības lietu Termiņi un Caurlaidība</vt:lpstr>
      <vt:lpstr>Bezstrīdus  lietas</vt:lpstr>
      <vt:lpstr>Saņemtās bezstrīdus lietas</vt:lpstr>
      <vt:lpstr>Izskatītās bezstrīdus lietas</vt:lpstr>
      <vt:lpstr>Uzkrātās bezstrīdus lietas</vt:lpstr>
      <vt:lpstr>Bezstrīdus lietu Caurlaidība un Dispozīcija</vt:lpstr>
      <vt:lpstr>Zemesgrāmatu lietas</vt:lpstr>
      <vt:lpstr>Izskatītās zemesgrāmatu lietas</vt:lpstr>
      <vt:lpstr>Pirmā instance (tikai tiesvedības lietas)</vt:lpstr>
      <vt:lpstr>Pirmā instance</vt:lpstr>
      <vt:lpstr>Pirmā instance</vt:lpstr>
      <vt:lpstr>Pirmā instance</vt:lpstr>
      <vt:lpstr>Apelācija (tikai tiesvedības lietas)</vt:lpstr>
      <vt:lpstr>Apelācija</vt:lpstr>
      <vt:lpstr>Apelācija</vt:lpstr>
      <vt:lpstr>Apelācija</vt:lpstr>
      <vt:lpstr>Kasācija (tikai tiesvedības lietas)</vt:lpstr>
      <vt:lpstr>Kasācija</vt:lpstr>
      <vt:lpstr>Kasācija</vt:lpstr>
      <vt:lpstr>Kasācija</vt:lpstr>
      <vt:lpstr>Individuālas tiesas (tikai tiesvedības lietas)</vt:lpstr>
      <vt:lpstr>Senāta ALD</vt:lpstr>
      <vt:lpstr>Senāta CLD</vt:lpstr>
      <vt:lpstr>Senāta KLD</vt:lpstr>
      <vt:lpstr>Administratīvā apgabaltiesa</vt:lpstr>
      <vt:lpstr>Rīgas apgabaltiesa</vt:lpstr>
      <vt:lpstr>Kurzemes apgabaltiesa</vt:lpstr>
      <vt:lpstr>Latgales apgabaltiesa</vt:lpstr>
      <vt:lpstr>Vidzemes apgabaltiesa</vt:lpstr>
      <vt:lpstr>Zemgales apgabaltiesa</vt:lpstr>
      <vt:lpstr>Administratīvā rajona tiesa</vt:lpstr>
      <vt:lpstr>Rīgas pilsētas tiesa</vt:lpstr>
      <vt:lpstr>Rīgas rajona tiesa</vt:lpstr>
      <vt:lpstr>Kurzemes rajona tiesa</vt:lpstr>
      <vt:lpstr>Latgales rajona tiesa</vt:lpstr>
      <vt:lpstr>Vidzemes rajona tiesa</vt:lpstr>
      <vt:lpstr>Zemgales rajona tiesa</vt:lpstr>
      <vt:lpstr>Ekonomisko lietu tiesa</vt:lpstr>
      <vt:lpstr>Analīze</vt:lpstr>
      <vt:lpstr>PowerPoint Presentation</vt:lpstr>
      <vt:lpstr>PowerPoint Presentation</vt:lpstr>
      <vt:lpstr>Pateicos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Alla Spale</dc:creator>
  <cp:lastModifiedBy>Nils Surkovs</cp:lastModifiedBy>
  <cp:revision>390</cp:revision>
  <dcterms:created xsi:type="dcterms:W3CDTF">2022-03-18T14:34:05Z</dcterms:created>
  <dcterms:modified xsi:type="dcterms:W3CDTF">2024-02-13T08:42:52Z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1317473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